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 id="2147483704" r:id="rId6"/>
    <p:sldMasterId id="214748370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Lst>
  <p:sldSz cy="6858000" cx="12192000"/>
  <p:notesSz cx="6858000" cy="9144000"/>
  <p:embeddedFontLst>
    <p:embeddedFont>
      <p:font typeface="Poppins"/>
      <p:regular r:id="rId76"/>
      <p:bold r:id="rId77"/>
      <p:italic r:id="rId78"/>
      <p:boldItalic r:id="rId79"/>
    </p:embeddedFont>
    <p:embeddedFont>
      <p:font typeface="Poppins Light"/>
      <p:regular r:id="rId80"/>
      <p:bold r:id="rId81"/>
      <p:italic r:id="rId82"/>
      <p:boldItalic r:id="rId83"/>
    </p:embeddedFont>
    <p:embeddedFont>
      <p:font typeface="Bodoni"/>
      <p:regular r:id="rId84"/>
      <p:bold r:id="rId85"/>
      <p:italic r:id="rId86"/>
      <p:boldItalic r:id="rId87"/>
    </p:embeddedFont>
    <p:embeddedFont>
      <p:font typeface="Poppins Medium"/>
      <p:regular r:id="rId88"/>
      <p:bold r:id="rId89"/>
      <p:italic r:id="rId90"/>
      <p:boldItalic r:id="rId91"/>
    </p:embeddedFont>
    <p:embeddedFont>
      <p:font typeface="Poppins Black"/>
      <p:bold r:id="rId92"/>
      <p:boldItalic r:id="rId93"/>
    </p:embeddedFont>
    <p:embeddedFont>
      <p:font typeface="Arial Black"/>
      <p:regular r:id="rId94"/>
    </p:embeddedFont>
    <p:embeddedFont>
      <p:font typeface="Poppins SemiBold"/>
      <p:regular r:id="rId95"/>
      <p:bold r:id="rId96"/>
      <p:italic r:id="rId97"/>
      <p:boldItalic r:id="rId98"/>
    </p:embeddedFont>
    <p:embeddedFont>
      <p:font typeface="Poppins ExtraBold"/>
      <p:bold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854401-A905-4C6E-B624-113AD4E31A5A}">
  <a:tblStyle styleId="{77854401-A905-4C6E-B624-113AD4E31A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EB07F5F-3F8E-4913-9F97-5F8A8DA56B7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42" Type="http://schemas.openxmlformats.org/officeDocument/2006/relationships/slide" Target="slides/slide34.xml"/><Relationship Id="rId47" Type="http://schemas.openxmlformats.org/officeDocument/2006/relationships/slide" Target="slides/slide39.xml"/><Relationship Id="rId21" Type="http://schemas.openxmlformats.org/officeDocument/2006/relationships/slide" Target="slides/slide13.xml"/><Relationship Id="rId84" Type="http://schemas.openxmlformats.org/officeDocument/2006/relationships/font" Target="fonts/Bodoni-regular.fntdata"/><Relationship Id="rId89" Type="http://schemas.openxmlformats.org/officeDocument/2006/relationships/font" Target="fonts/PoppinsMedium-bold.fntdata"/><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32" Type="http://schemas.openxmlformats.org/officeDocument/2006/relationships/slide" Target="slides/slide24.xml"/><Relationship Id="rId37" Type="http://schemas.openxmlformats.org/officeDocument/2006/relationships/slide" Target="slides/slide29.xml"/><Relationship Id="rId11" Type="http://schemas.openxmlformats.org/officeDocument/2006/relationships/slide" Target="slides/slide3.xml"/><Relationship Id="rId74" Type="http://schemas.openxmlformats.org/officeDocument/2006/relationships/slide" Target="slides/slide66.xml"/><Relationship Id="rId79" Type="http://schemas.openxmlformats.org/officeDocument/2006/relationships/font" Target="fonts/Poppins-boldItalic.fntdata"/><Relationship Id="rId53" Type="http://schemas.openxmlformats.org/officeDocument/2006/relationships/slide" Target="slides/slide45.xml"/><Relationship Id="rId58" Type="http://schemas.openxmlformats.org/officeDocument/2006/relationships/slide" Target="slides/slide50.xml"/><Relationship Id="rId102" Type="http://schemas.openxmlformats.org/officeDocument/2006/relationships/customXml" Target="../customXml/item2.xml"/><Relationship Id="rId95" Type="http://schemas.openxmlformats.org/officeDocument/2006/relationships/font" Target="fonts/PoppinsSemiBold-regular.fntdata"/><Relationship Id="rId90" Type="http://schemas.openxmlformats.org/officeDocument/2006/relationships/font" Target="fonts/PoppinsMedium-italic.fntdata"/><Relationship Id="rId5" Type="http://schemas.openxmlformats.org/officeDocument/2006/relationships/slideMaster" Target="slideMasters/slideMaster2.xml"/><Relationship Id="rId43" Type="http://schemas.openxmlformats.org/officeDocument/2006/relationships/slide" Target="slides/slide35.xml"/><Relationship Id="rId48" Type="http://schemas.openxmlformats.org/officeDocument/2006/relationships/slide" Target="slides/slide40.xml"/><Relationship Id="rId22" Type="http://schemas.openxmlformats.org/officeDocument/2006/relationships/slide" Target="slides/slide14.xml"/><Relationship Id="rId27" Type="http://schemas.openxmlformats.org/officeDocument/2006/relationships/slide" Target="slides/slide19.xml"/><Relationship Id="rId64" Type="http://schemas.openxmlformats.org/officeDocument/2006/relationships/slide" Target="slides/slide56.xml"/><Relationship Id="rId69" Type="http://schemas.openxmlformats.org/officeDocument/2006/relationships/slide" Target="slides/slide61.xml"/><Relationship Id="rId85" Type="http://schemas.openxmlformats.org/officeDocument/2006/relationships/font" Target="fonts/Bodoni-bold.fntdata"/><Relationship Id="rId80" Type="http://schemas.openxmlformats.org/officeDocument/2006/relationships/font" Target="fonts/PoppinsLight-regular.fntdata"/><Relationship Id="rId46" Type="http://schemas.openxmlformats.org/officeDocument/2006/relationships/slide" Target="slides/slide38.xml"/><Relationship Id="rId33" Type="http://schemas.openxmlformats.org/officeDocument/2006/relationships/slide" Target="slides/slide25.xml"/><Relationship Id="rId38" Type="http://schemas.openxmlformats.org/officeDocument/2006/relationships/slide" Target="slides/slide30.xml"/><Relationship Id="rId25" Type="http://schemas.openxmlformats.org/officeDocument/2006/relationships/slide" Target="slides/slide17.xml"/><Relationship Id="rId12" Type="http://schemas.openxmlformats.org/officeDocument/2006/relationships/slide" Target="slides/slide4.xml"/><Relationship Id="rId17" Type="http://schemas.openxmlformats.org/officeDocument/2006/relationships/slide" Target="slides/slide9.xml"/><Relationship Id="rId67" Type="http://schemas.openxmlformats.org/officeDocument/2006/relationships/slide" Target="slides/slide59.xml"/><Relationship Id="rId59" Type="http://schemas.openxmlformats.org/officeDocument/2006/relationships/slide" Target="slides/slide51.xml"/><Relationship Id="rId103" Type="http://schemas.openxmlformats.org/officeDocument/2006/relationships/customXml" Target="../customXml/item3.xml"/><Relationship Id="rId41" Type="http://schemas.openxmlformats.org/officeDocument/2006/relationships/slide" Target="slides/slide33.xml"/><Relationship Id="rId20" Type="http://schemas.openxmlformats.org/officeDocument/2006/relationships/slide" Target="slides/slide12.xml"/><Relationship Id="rId96" Type="http://schemas.openxmlformats.org/officeDocument/2006/relationships/font" Target="fonts/PoppinsSemiBold-bold.fntdata"/><Relationship Id="rId91" Type="http://schemas.openxmlformats.org/officeDocument/2006/relationships/font" Target="fonts/PoppinsMedium-boldItalic.fntdata"/><Relationship Id="rId83" Type="http://schemas.openxmlformats.org/officeDocument/2006/relationships/font" Target="fonts/PoppinsLight-boldItalic.fntdata"/><Relationship Id="rId88" Type="http://schemas.openxmlformats.org/officeDocument/2006/relationships/font" Target="fonts/PoppinsMedium-regular.fntdata"/><Relationship Id="rId75" Type="http://schemas.openxmlformats.org/officeDocument/2006/relationships/slide" Target="slides/slide67.xml"/><Relationship Id="rId70" Type="http://schemas.openxmlformats.org/officeDocument/2006/relationships/slide" Target="slides/slide62.xml"/><Relationship Id="rId62" Type="http://schemas.openxmlformats.org/officeDocument/2006/relationships/slide" Target="slides/slide54.xml"/><Relationship Id="rId54" Type="http://schemas.openxmlformats.org/officeDocument/2006/relationships/slide" Target="slides/slide46.xml"/><Relationship Id="rId1" Type="http://schemas.openxmlformats.org/officeDocument/2006/relationships/theme" Target="theme/theme3.xml"/><Relationship Id="rId6" Type="http://schemas.openxmlformats.org/officeDocument/2006/relationships/slideMaster" Target="slideMasters/slideMaster3.xml"/><Relationship Id="rId49" Type="http://schemas.openxmlformats.org/officeDocument/2006/relationships/slide" Target="slides/slide41.xml"/><Relationship Id="rId36" Type="http://schemas.openxmlformats.org/officeDocument/2006/relationships/slide" Target="slides/slide28.xml"/><Relationship Id="rId23" Type="http://schemas.openxmlformats.org/officeDocument/2006/relationships/slide" Target="slides/slide15.xml"/><Relationship Id="rId28" Type="http://schemas.openxmlformats.org/officeDocument/2006/relationships/slide" Target="slides/slide20.xml"/><Relationship Id="rId15" Type="http://schemas.openxmlformats.org/officeDocument/2006/relationships/slide" Target="slides/slide7.xml"/><Relationship Id="rId57" Type="http://schemas.openxmlformats.org/officeDocument/2006/relationships/slide" Target="slides/slide49.xml"/><Relationship Id="rId44" Type="http://schemas.openxmlformats.org/officeDocument/2006/relationships/slide" Target="slides/slide36.xml"/><Relationship Id="rId31" Type="http://schemas.openxmlformats.org/officeDocument/2006/relationships/slide" Target="slides/slide23.xml"/><Relationship Id="rId94" Type="http://schemas.openxmlformats.org/officeDocument/2006/relationships/font" Target="fonts/ArialBlack-regular.fntdata"/><Relationship Id="rId99" Type="http://schemas.openxmlformats.org/officeDocument/2006/relationships/font" Target="fonts/PoppinsExtraBold-bold.fntdata"/><Relationship Id="rId10" Type="http://schemas.openxmlformats.org/officeDocument/2006/relationships/slide" Target="slides/slide2.xml"/><Relationship Id="rId86" Type="http://schemas.openxmlformats.org/officeDocument/2006/relationships/font" Target="fonts/Bodoni-italic.fntdata"/><Relationship Id="rId81" Type="http://schemas.openxmlformats.org/officeDocument/2006/relationships/font" Target="fonts/PoppinsLight-bold.fntdata"/><Relationship Id="rId73" Type="http://schemas.openxmlformats.org/officeDocument/2006/relationships/slide" Target="slides/slide65.xml"/><Relationship Id="rId78" Type="http://schemas.openxmlformats.org/officeDocument/2006/relationships/font" Target="fonts/Poppins-italic.fntdata"/><Relationship Id="rId65" Type="http://schemas.openxmlformats.org/officeDocument/2006/relationships/slide" Target="slides/slide57.xml"/><Relationship Id="rId60" Type="http://schemas.openxmlformats.org/officeDocument/2006/relationships/slide" Target="slides/slide52.xml"/><Relationship Id="rId52" Type="http://schemas.openxmlformats.org/officeDocument/2006/relationships/slide" Target="slides/slide44.xml"/><Relationship Id="rId101" Type="http://schemas.openxmlformats.org/officeDocument/2006/relationships/customXml" Target="../customXml/item1.xml"/><Relationship Id="rId4" Type="http://schemas.openxmlformats.org/officeDocument/2006/relationships/slideMaster" Target="slideMasters/slideMaster1.xml"/><Relationship Id="rId9" Type="http://schemas.openxmlformats.org/officeDocument/2006/relationships/slide" Target="slides/slide1.xml"/><Relationship Id="rId39" Type="http://schemas.openxmlformats.org/officeDocument/2006/relationships/slide" Target="slides/slide31.xml"/><Relationship Id="rId13" Type="http://schemas.openxmlformats.org/officeDocument/2006/relationships/slide" Target="slides/slide5.xml"/><Relationship Id="rId18" Type="http://schemas.openxmlformats.org/officeDocument/2006/relationships/slide" Target="slides/slide10.xml"/><Relationship Id="rId34" Type="http://schemas.openxmlformats.org/officeDocument/2006/relationships/slide" Target="slides/slide26.xml"/><Relationship Id="rId97" Type="http://schemas.openxmlformats.org/officeDocument/2006/relationships/font" Target="fonts/PoppinsSemiBold-italic.fntdata"/><Relationship Id="rId76" Type="http://schemas.openxmlformats.org/officeDocument/2006/relationships/font" Target="fonts/Poppins-regular.fntdata"/><Relationship Id="rId50" Type="http://schemas.openxmlformats.org/officeDocument/2006/relationships/slide" Target="slides/slide42.xml"/><Relationship Id="rId55" Type="http://schemas.openxmlformats.org/officeDocument/2006/relationships/slide" Target="slides/slide47.xml"/><Relationship Id="rId92" Type="http://schemas.openxmlformats.org/officeDocument/2006/relationships/font" Target="fonts/PoppinsBlack-bold.fntdata"/><Relationship Id="rId7" Type="http://schemas.openxmlformats.org/officeDocument/2006/relationships/slideMaster" Target="slideMasters/slideMaster4.xml"/><Relationship Id="rId71" Type="http://schemas.openxmlformats.org/officeDocument/2006/relationships/slide" Target="slides/slide63.xml"/><Relationship Id="rId29" Type="http://schemas.openxmlformats.org/officeDocument/2006/relationships/slide" Target="slides/slide21.xml"/><Relationship Id="rId2" Type="http://schemas.openxmlformats.org/officeDocument/2006/relationships/presProps" Target="presProps.xml"/><Relationship Id="rId40" Type="http://schemas.openxmlformats.org/officeDocument/2006/relationships/slide" Target="slides/slide32.xml"/><Relationship Id="rId45" Type="http://schemas.openxmlformats.org/officeDocument/2006/relationships/slide" Target="slides/slide37.xml"/><Relationship Id="rId24" Type="http://schemas.openxmlformats.org/officeDocument/2006/relationships/slide" Target="slides/slide16.xml"/><Relationship Id="rId87" Type="http://schemas.openxmlformats.org/officeDocument/2006/relationships/font" Target="fonts/Bodoni-boldItalic.fntdata"/><Relationship Id="rId66" Type="http://schemas.openxmlformats.org/officeDocument/2006/relationships/slide" Target="slides/slide58.xml"/><Relationship Id="rId82" Type="http://schemas.openxmlformats.org/officeDocument/2006/relationships/font" Target="fonts/PoppinsLight-italic.fntdata"/><Relationship Id="rId61" Type="http://schemas.openxmlformats.org/officeDocument/2006/relationships/slide" Target="slides/slide53.xml"/><Relationship Id="rId19" Type="http://schemas.openxmlformats.org/officeDocument/2006/relationships/slide" Target="slides/slide11.xml"/><Relationship Id="rId100" Type="http://schemas.openxmlformats.org/officeDocument/2006/relationships/font" Target="fonts/PoppinsExtraBold-boldItalic.fntdata"/><Relationship Id="rId30" Type="http://schemas.openxmlformats.org/officeDocument/2006/relationships/slide" Target="slides/slide22.xml"/><Relationship Id="rId35" Type="http://schemas.openxmlformats.org/officeDocument/2006/relationships/slide" Target="slides/slide27.xml"/><Relationship Id="rId14" Type="http://schemas.openxmlformats.org/officeDocument/2006/relationships/slide" Target="slides/slide6.xml"/><Relationship Id="rId77" Type="http://schemas.openxmlformats.org/officeDocument/2006/relationships/font" Target="fonts/Poppins-bold.fntdata"/><Relationship Id="rId56" Type="http://schemas.openxmlformats.org/officeDocument/2006/relationships/slide" Target="slides/slide48.xml"/><Relationship Id="rId98" Type="http://schemas.openxmlformats.org/officeDocument/2006/relationships/font" Target="fonts/PoppinsSemiBold-boldItalic.fntdata"/><Relationship Id="rId93" Type="http://schemas.openxmlformats.org/officeDocument/2006/relationships/font" Target="fonts/PoppinsBlack-boldItalic.fntdata"/><Relationship Id="rId8" Type="http://schemas.openxmlformats.org/officeDocument/2006/relationships/notesMaster" Target="notesMasters/notesMaster1.xml"/><Relationship Id="rId72" Type="http://schemas.openxmlformats.org/officeDocument/2006/relationships/slide" Target="slides/slide64.xml"/><Relationship Id="rId51" Type="http://schemas.openxmlformats.org/officeDocument/2006/relationships/slide" Target="slides/slide43.xml"/><Relationship Id="rId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f15270c1b7_0_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1f15270c1b7_0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f15270c1b7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1f15270c1b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a218b9cd2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2a218b9cd2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632eb9d29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2a632eb9d2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b5edf6dd47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2b5edf6dd47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f15270c1b7_0_8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1f15270c1b7_0_8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3141b9a8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g263141b9a8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b5edf6dd4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2b5edf6dd4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b70d844c6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2b70d844c6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f15270c1b7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1f15270c1b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b70d844c60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2b70d844c60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b70d844c60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2b70d844c60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a218b9cd2f_0_6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2a218b9cd2f_0_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63141b9a85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263141b9a85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682c8c44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2682c8c44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a6f6bf5fd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2a6f6bf5f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a6f6bf5fd1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g2a6f6bf5fd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a218b9cd2f_0_9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2a218b9cd2f_0_9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23ab77932f_0_2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223ab77932f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a6f6bf5fd1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g2a6f6bf5fd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f15270c1b7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1f15270c1b7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644a637e8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2644a637e8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f15270c1b7_0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g1f15270c1b7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f15270c1b7_0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g1f15270c1b7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31975e57dc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 name="Google Shape;954;g231975e57dc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f15270c1b7_0_4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g1f15270c1b7_0_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f15270c1b7_0_4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g1f15270c1b7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9c442c2fb4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g29c442c2fb4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f15270c1b7_0_4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g1f15270c1b7_0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f15270c1b7_0_5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g1f15270c1b7_0_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817f0d55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2a817f0d55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b70d844c60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2b70d844c60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f15270c1b7_0_4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g1f15270c1b7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f15270c1b7_0_9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g1f15270c1b7_0_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644a637e85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g2644a637e85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644a637e85_0_5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g2644a637e85_0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644a637e85_0_6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g2644a637e85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644a637e85_0_7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g2644a637e85_0_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644a637e85_0_8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 name="Google Shape;1072;g2644a637e85_0_8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644a637e85_0_9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g2644a637e85_0_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644a637e85_0_1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g2644a637e85_0_1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70d844c6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2b70d844c6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644a637e85_0_1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g2644a637e85_0_1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644a637e85_0_1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g2644a637e85_0_1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644a637e85_0_13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g2644a637e85_0_1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44a637e85_0_13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g2644a637e85_0_1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44a637e85_0_14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g2644a637e85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644a637e85_0_16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g2644a637e85_0_1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644a637e85_0_17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g2644a637e85_0_1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644a637e85_0_18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g2644a637e85_0_18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644a637e85_0_18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g2644a637e85_0_1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644a637e85_0_19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g2644a637e85_0_1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82001a016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2682001a016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644a637e85_0_2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g2644a637e85_0_2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644a637e85_0_2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g2644a637e85_0_2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644a637e85_0_23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g2644a637e85_0_2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644a637e85_0_24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g2644a637e85_0_2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644a637e85_0_24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g2644a637e85_0_2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644a637e85_0_24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 name="Google Shape;1197;g2644a637e85_0_2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644a637e85_0_24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g2644a637e85_0_2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644a637e85_0_24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g2644a637e85_0_2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ab340ef1ba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2ab340ef1ba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ab340ef1b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2ab340ef1b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31975e57dc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231975e57dc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1" name="Shape 31"/>
        <p:cNvGrpSpPr/>
        <p:nvPr/>
      </p:nvGrpSpPr>
      <p:grpSpPr>
        <a:xfrm>
          <a:off x="0" y="0"/>
          <a:ext cx="0" cy="0"/>
          <a:chOff x="0" y="0"/>
          <a:chExt cx="0" cy="0"/>
        </a:xfrm>
      </p:grpSpPr>
      <p:sp>
        <p:nvSpPr>
          <p:cNvPr id="32" name="Google Shape;32;p2"/>
          <p:cNvSpPr txBox="1"/>
          <p:nvPr>
            <p:ph type="ctrTitle"/>
          </p:nvPr>
        </p:nvSpPr>
        <p:spPr>
          <a:xfrm>
            <a:off x="419100" y="495300"/>
            <a:ext cx="10858500" cy="5867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5400"/>
              <a:buFont typeface="Arial Black"/>
              <a:buNone/>
              <a:defRPr sz="54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
          <p:cNvSpPr txBox="1"/>
          <p:nvPr>
            <p:ph idx="1" type="subTitle"/>
          </p:nvPr>
        </p:nvSpPr>
        <p:spPr>
          <a:xfrm>
            <a:off x="419100" y="5470892"/>
            <a:ext cx="10858500" cy="47270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i="0" sz="1800">
                <a:solidFill>
                  <a:schemeClr val="lt1"/>
                </a:solidFill>
              </a:defRPr>
            </a:lvl1pPr>
            <a:lvl2pPr lvl="1" algn="ctr">
              <a:lnSpc>
                <a:spcPct val="90000"/>
              </a:lnSpc>
              <a:spcBef>
                <a:spcPts val="1600"/>
              </a:spcBef>
              <a:spcAft>
                <a:spcPts val="0"/>
              </a:spcAft>
              <a:buClr>
                <a:schemeClr val="dk1"/>
              </a:buClr>
              <a:buSzPts val="2000"/>
              <a:buNone/>
              <a:defRPr sz="2000"/>
            </a:lvl2pPr>
            <a:lvl3pPr lvl="2" algn="ctr">
              <a:lnSpc>
                <a:spcPct val="90000"/>
              </a:lnSpc>
              <a:spcBef>
                <a:spcPts val="1600"/>
              </a:spcBef>
              <a:spcAft>
                <a:spcPts val="0"/>
              </a:spcAft>
              <a:buClr>
                <a:schemeClr val="dk1"/>
              </a:buClr>
              <a:buSzPts val="1800"/>
              <a:buNone/>
              <a:defRPr sz="1800"/>
            </a:lvl3pPr>
            <a:lvl4pPr lvl="3" algn="ctr">
              <a:lnSpc>
                <a:spcPct val="90000"/>
              </a:lnSpc>
              <a:spcBef>
                <a:spcPts val="1600"/>
              </a:spcBef>
              <a:spcAft>
                <a:spcPts val="0"/>
              </a:spcAft>
              <a:buClr>
                <a:schemeClr val="dk1"/>
              </a:buClr>
              <a:buSzPts val="1600"/>
              <a:buNone/>
              <a:defRPr sz="1600"/>
            </a:lvl4pPr>
            <a:lvl5pPr lvl="4" algn="ctr">
              <a:lnSpc>
                <a:spcPct val="90000"/>
              </a:lnSpc>
              <a:spcBef>
                <a:spcPts val="1600"/>
              </a:spcBef>
              <a:spcAft>
                <a:spcPts val="0"/>
              </a:spcAft>
              <a:buClr>
                <a:schemeClr val="dk1"/>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pic>
        <p:nvPicPr>
          <p:cNvPr id="34" name="Google Shape;34;p2"/>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35" name="Google Shape;35;p2"/>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36" name="Google Shape;36;p2"/>
          <p:cNvPicPr preferRelativeResize="0"/>
          <p:nvPr/>
        </p:nvPicPr>
        <p:blipFill rotWithShape="1">
          <a:blip r:embed="rId4">
            <a:alphaModFix/>
          </a:blip>
          <a:srcRect b="0" l="0" r="0" t="0"/>
          <a:stretch/>
        </p:blipFill>
        <p:spPr>
          <a:xfrm rot="5400000">
            <a:off x="9791701" y="2476502"/>
            <a:ext cx="4381498" cy="419099"/>
          </a:xfrm>
          <a:prstGeom prst="rect">
            <a:avLst/>
          </a:prstGeom>
          <a:noFill/>
          <a:ln>
            <a:noFill/>
          </a:ln>
        </p:spPr>
      </p:pic>
      <p:sp>
        <p:nvSpPr>
          <p:cNvPr id="37" name="Google Shape;37;p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p:cSld name="Full-Bleed Image">
    <p:bg>
      <p:bgPr>
        <a:solidFill>
          <a:schemeClr val="lt2"/>
        </a:solidFill>
      </p:bgPr>
    </p:bg>
    <p:spTree>
      <p:nvGrpSpPr>
        <p:cNvPr id="100" name="Shape 100"/>
        <p:cNvGrpSpPr/>
        <p:nvPr/>
      </p:nvGrpSpPr>
      <p:grpSpPr>
        <a:xfrm>
          <a:off x="0" y="0"/>
          <a:ext cx="0" cy="0"/>
          <a:chOff x="0" y="0"/>
          <a:chExt cx="0" cy="0"/>
        </a:xfrm>
      </p:grpSpPr>
      <p:sp>
        <p:nvSpPr>
          <p:cNvPr id="101" name="Google Shape;101;p11"/>
          <p:cNvSpPr txBox="1"/>
          <p:nvPr>
            <p:ph type="title"/>
          </p:nvPr>
        </p:nvSpPr>
        <p:spPr>
          <a:xfrm>
            <a:off x="419100" y="502785"/>
            <a:ext cx="4876800" cy="140221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Font typeface="Arial Black"/>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1"/>
          <p:cNvSpPr txBox="1"/>
          <p:nvPr>
            <p:ph idx="1" type="body"/>
          </p:nvPr>
        </p:nvSpPr>
        <p:spPr>
          <a:xfrm>
            <a:off x="419100" y="1981200"/>
            <a:ext cx="4876800" cy="43815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0"/>
              </a:spcBef>
              <a:spcAft>
                <a:spcPts val="0"/>
              </a:spcAft>
              <a:buClr>
                <a:schemeClr val="lt1"/>
              </a:buClr>
              <a:buSzPts val="1600"/>
              <a:buChar char="•"/>
              <a:defRPr i="0" sz="1600">
                <a:solidFill>
                  <a:schemeClr val="lt1"/>
                </a:solidFill>
              </a:defRPr>
            </a:lvl1pPr>
            <a:lvl2pPr indent="-317500" lvl="1" marL="914400" algn="l">
              <a:lnSpc>
                <a:spcPct val="90000"/>
              </a:lnSpc>
              <a:spcBef>
                <a:spcPts val="1600"/>
              </a:spcBef>
              <a:spcAft>
                <a:spcPts val="0"/>
              </a:spcAft>
              <a:buClr>
                <a:schemeClr val="lt1"/>
              </a:buClr>
              <a:buSzPts val="1400"/>
              <a:buChar char="•"/>
              <a:defRPr i="0" sz="1400">
                <a:solidFill>
                  <a:schemeClr val="lt1"/>
                </a:solidFill>
              </a:defRPr>
            </a:lvl2pPr>
            <a:lvl3pPr indent="-304800" lvl="2" marL="1371600" algn="l">
              <a:lnSpc>
                <a:spcPct val="90000"/>
              </a:lnSpc>
              <a:spcBef>
                <a:spcPts val="1600"/>
              </a:spcBef>
              <a:spcAft>
                <a:spcPts val="0"/>
              </a:spcAft>
              <a:buClr>
                <a:schemeClr val="lt1"/>
              </a:buClr>
              <a:buSzPts val="1200"/>
              <a:buChar char="•"/>
              <a:defRPr i="0" sz="1200">
                <a:solidFill>
                  <a:schemeClr val="lt1"/>
                </a:solidFill>
              </a:defRPr>
            </a:lvl3pPr>
            <a:lvl4pPr indent="-304800" lvl="3" marL="1828800" algn="l">
              <a:lnSpc>
                <a:spcPct val="90000"/>
              </a:lnSpc>
              <a:spcBef>
                <a:spcPts val="1600"/>
              </a:spcBef>
              <a:spcAft>
                <a:spcPts val="0"/>
              </a:spcAft>
              <a:buClr>
                <a:schemeClr val="lt1"/>
              </a:buClr>
              <a:buSzPts val="1200"/>
              <a:buChar char="•"/>
              <a:defRPr i="0" sz="1200">
                <a:solidFill>
                  <a:schemeClr val="lt1"/>
                </a:solidFill>
              </a:defRPr>
            </a:lvl4pPr>
            <a:lvl5pPr indent="-304800" lvl="4" marL="2286000" algn="l">
              <a:lnSpc>
                <a:spcPct val="90000"/>
              </a:lnSpc>
              <a:spcBef>
                <a:spcPts val="1600"/>
              </a:spcBef>
              <a:spcAft>
                <a:spcPts val="0"/>
              </a:spcAft>
              <a:buClr>
                <a:schemeClr val="lt1"/>
              </a:buClr>
              <a:buSzPts val="1200"/>
              <a:buChar char="•"/>
              <a:defRPr i="0" sz="1200">
                <a:solidFill>
                  <a:schemeClr val="lt1"/>
                </a:solidFill>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03" name="Google Shape;103;p11"/>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lt1"/>
                </a:solidFill>
                <a:latin typeface="Arial"/>
                <a:ea typeface="Arial"/>
                <a:cs typeface="Arial"/>
                <a:sym typeface="Arial"/>
              </a:defRPr>
            </a:lvl1pPr>
            <a:lvl2pPr indent="0" lvl="1" marL="0" algn="r">
              <a:spcBef>
                <a:spcPts val="0"/>
              </a:spcBef>
              <a:buNone/>
              <a:defRPr b="0" i="0" sz="1000">
                <a:solidFill>
                  <a:schemeClr val="lt1"/>
                </a:solidFill>
                <a:latin typeface="Arial"/>
                <a:ea typeface="Arial"/>
                <a:cs typeface="Arial"/>
                <a:sym typeface="Arial"/>
              </a:defRPr>
            </a:lvl2pPr>
            <a:lvl3pPr indent="0" lvl="2" marL="0" algn="r">
              <a:spcBef>
                <a:spcPts val="0"/>
              </a:spcBef>
              <a:buNone/>
              <a:defRPr b="0" i="0" sz="1000">
                <a:solidFill>
                  <a:schemeClr val="lt1"/>
                </a:solidFill>
                <a:latin typeface="Arial"/>
                <a:ea typeface="Arial"/>
                <a:cs typeface="Arial"/>
                <a:sym typeface="Arial"/>
              </a:defRPr>
            </a:lvl3pPr>
            <a:lvl4pPr indent="0" lvl="3" marL="0" algn="r">
              <a:spcBef>
                <a:spcPts val="0"/>
              </a:spcBef>
              <a:buNone/>
              <a:defRPr b="0" i="0" sz="1000">
                <a:solidFill>
                  <a:schemeClr val="lt1"/>
                </a:solidFill>
                <a:latin typeface="Arial"/>
                <a:ea typeface="Arial"/>
                <a:cs typeface="Arial"/>
                <a:sym typeface="Arial"/>
              </a:defRPr>
            </a:lvl4pPr>
            <a:lvl5pPr indent="0" lvl="4" marL="0" algn="r">
              <a:spcBef>
                <a:spcPts val="0"/>
              </a:spcBef>
              <a:buNone/>
              <a:defRPr b="0" i="0" sz="1000">
                <a:solidFill>
                  <a:schemeClr val="lt1"/>
                </a:solidFill>
                <a:latin typeface="Arial"/>
                <a:ea typeface="Arial"/>
                <a:cs typeface="Arial"/>
                <a:sym typeface="Arial"/>
              </a:defRPr>
            </a:lvl5pPr>
            <a:lvl6pPr indent="0" lvl="5" marL="0" algn="r">
              <a:spcBef>
                <a:spcPts val="0"/>
              </a:spcBef>
              <a:buNone/>
              <a:defRPr b="0" i="0" sz="1000">
                <a:solidFill>
                  <a:schemeClr val="lt1"/>
                </a:solidFill>
                <a:latin typeface="Arial"/>
                <a:ea typeface="Arial"/>
                <a:cs typeface="Arial"/>
                <a:sym typeface="Arial"/>
              </a:defRPr>
            </a:lvl6pPr>
            <a:lvl7pPr indent="0" lvl="6" marL="0" algn="r">
              <a:spcBef>
                <a:spcPts val="0"/>
              </a:spcBef>
              <a:buNone/>
              <a:defRPr b="0" i="0" sz="1000">
                <a:solidFill>
                  <a:schemeClr val="lt1"/>
                </a:solidFill>
                <a:latin typeface="Arial"/>
                <a:ea typeface="Arial"/>
                <a:cs typeface="Arial"/>
                <a:sym typeface="Arial"/>
              </a:defRPr>
            </a:lvl7pPr>
            <a:lvl8pPr indent="0" lvl="7" marL="0" algn="r">
              <a:spcBef>
                <a:spcPts val="0"/>
              </a:spcBef>
              <a:buNone/>
              <a:defRPr b="0" i="0" sz="1000">
                <a:solidFill>
                  <a:schemeClr val="lt1"/>
                </a:solidFill>
                <a:latin typeface="Arial"/>
                <a:ea typeface="Arial"/>
                <a:cs typeface="Arial"/>
                <a:sym typeface="Arial"/>
              </a:defRPr>
            </a:lvl8pPr>
            <a:lvl9pPr indent="0" lvl="8" mar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1"/>
          <p:cNvSpPr txBox="1"/>
          <p:nvPr/>
        </p:nvSpPr>
        <p:spPr>
          <a:xfrm>
            <a:off x="-1" y="74838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105" name="Google Shape;105;p11"/>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106" name="Google Shape;106;p11"/>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07" name="Google Shape;107;p11"/>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8" name="Shape 108"/>
        <p:cNvGrpSpPr/>
        <p:nvPr/>
      </p:nvGrpSpPr>
      <p:grpSpPr>
        <a:xfrm>
          <a:off x="0" y="0"/>
          <a:ext cx="0" cy="0"/>
          <a:chOff x="0" y="0"/>
          <a:chExt cx="0" cy="0"/>
        </a:xfrm>
      </p:grpSpPr>
      <p:sp>
        <p:nvSpPr>
          <p:cNvPr id="109" name="Google Shape;109;p12"/>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800"/>
              <a:buFont typeface="Arial Black"/>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2"/>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1" name="Google Shape;111;p12"/>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112" name="Google Shape;112;p12"/>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13" name="Google Shape;113;p1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1"/>
        </a:solidFill>
      </p:bgPr>
    </p:bg>
    <p:spTree>
      <p:nvGrpSpPr>
        <p:cNvPr id="114" name="Shape 114"/>
        <p:cNvGrpSpPr/>
        <p:nvPr/>
      </p:nvGrpSpPr>
      <p:grpSpPr>
        <a:xfrm>
          <a:off x="0" y="0"/>
          <a:ext cx="0" cy="0"/>
          <a:chOff x="0" y="0"/>
          <a:chExt cx="0" cy="0"/>
        </a:xfrm>
      </p:grpSpPr>
      <p:sp>
        <p:nvSpPr>
          <p:cNvPr id="115" name="Google Shape;115;p13"/>
          <p:cNvSpPr txBox="1"/>
          <p:nvPr>
            <p:ph type="ctrTitle"/>
          </p:nvPr>
        </p:nvSpPr>
        <p:spPr>
          <a:xfrm>
            <a:off x="381000" y="1992070"/>
            <a:ext cx="10477500" cy="2900363"/>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7200"/>
              <a:buFont typeface="Arial Black"/>
              <a:buNone/>
              <a:defRPr sz="72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6" name="Google Shape;116;p13"/>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117" name="Google Shape;117;p13"/>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118" name="Google Shape;118;p13"/>
          <p:cNvPicPr preferRelativeResize="0"/>
          <p:nvPr/>
        </p:nvPicPr>
        <p:blipFill rotWithShape="1">
          <a:blip r:embed="rId4">
            <a:alphaModFix/>
          </a:blip>
          <a:srcRect b="0" l="0" r="0" t="0"/>
          <a:stretch/>
        </p:blipFill>
        <p:spPr>
          <a:xfrm rot="5400000">
            <a:off x="10540085" y="3224886"/>
            <a:ext cx="2884729" cy="419099"/>
          </a:xfrm>
          <a:prstGeom prst="rect">
            <a:avLst/>
          </a:prstGeom>
          <a:noFill/>
          <a:ln>
            <a:noFill/>
          </a:ln>
        </p:spPr>
      </p:pic>
      <p:sp>
        <p:nvSpPr>
          <p:cNvPr id="119" name="Google Shape;119;p1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0" name="Shape 120"/>
        <p:cNvGrpSpPr/>
        <p:nvPr/>
      </p:nvGrpSpPr>
      <p:grpSpPr>
        <a:xfrm>
          <a:off x="0" y="0"/>
          <a:ext cx="0" cy="0"/>
          <a:chOff x="0" y="0"/>
          <a:chExt cx="0" cy="0"/>
        </a:xfrm>
      </p:grpSpPr>
      <p:sp>
        <p:nvSpPr>
          <p:cNvPr id="121" name="Google Shape;121;p14"/>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2" name="Google Shape;122;p1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123" name="Google Shape;123;p1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24" name="Shape 124"/>
        <p:cNvGrpSpPr/>
        <p:nvPr/>
      </p:nvGrpSpPr>
      <p:grpSpPr>
        <a:xfrm>
          <a:off x="0" y="0"/>
          <a:ext cx="0" cy="0"/>
          <a:chOff x="0" y="0"/>
          <a:chExt cx="0" cy="0"/>
        </a:xfrm>
      </p:grpSpPr>
      <p:sp>
        <p:nvSpPr>
          <p:cNvPr id="125" name="Google Shape;125;p15"/>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48" name="Shape 148"/>
        <p:cNvGrpSpPr/>
        <p:nvPr/>
      </p:nvGrpSpPr>
      <p:grpSpPr>
        <a:xfrm>
          <a:off x="0" y="0"/>
          <a:ext cx="0" cy="0"/>
          <a:chOff x="0" y="0"/>
          <a:chExt cx="0" cy="0"/>
        </a:xfrm>
      </p:grpSpPr>
      <p:sp>
        <p:nvSpPr>
          <p:cNvPr id="149" name="Google Shape;149;p17"/>
          <p:cNvSpPr txBox="1"/>
          <p:nvPr>
            <p:ph type="ctrTitle"/>
          </p:nvPr>
        </p:nvSpPr>
        <p:spPr>
          <a:xfrm>
            <a:off x="419100" y="495300"/>
            <a:ext cx="10858500" cy="5867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17"/>
          <p:cNvSpPr txBox="1"/>
          <p:nvPr>
            <p:ph idx="1" type="subTitle"/>
          </p:nvPr>
        </p:nvSpPr>
        <p:spPr>
          <a:xfrm>
            <a:off x="419100" y="5470892"/>
            <a:ext cx="10858500" cy="4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i="0" sz="1800">
                <a:solidFill>
                  <a:schemeClr val="lt1"/>
                </a:solidFill>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pic>
        <p:nvPicPr>
          <p:cNvPr id="151" name="Google Shape;151;p17"/>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152" name="Google Shape;152;p17"/>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153" name="Google Shape;153;p17"/>
          <p:cNvPicPr preferRelativeResize="0"/>
          <p:nvPr/>
        </p:nvPicPr>
        <p:blipFill rotWithShape="1">
          <a:blip r:embed="rId4">
            <a:alphaModFix/>
          </a:blip>
          <a:srcRect b="0" l="0" r="0" t="0"/>
          <a:stretch/>
        </p:blipFill>
        <p:spPr>
          <a:xfrm rot="5400000">
            <a:off x="9791701" y="2476502"/>
            <a:ext cx="4381498" cy="419099"/>
          </a:xfrm>
          <a:prstGeom prst="rect">
            <a:avLst/>
          </a:prstGeom>
          <a:noFill/>
          <a:ln>
            <a:noFill/>
          </a:ln>
        </p:spPr>
      </p:pic>
      <p:sp>
        <p:nvSpPr>
          <p:cNvPr id="154" name="Google Shape;154;p1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type="obj">
  <p:cSld name="OBJECT">
    <p:spTree>
      <p:nvGrpSpPr>
        <p:cNvPr id="155" name="Shape 155"/>
        <p:cNvGrpSpPr/>
        <p:nvPr/>
      </p:nvGrpSpPr>
      <p:grpSpPr>
        <a:xfrm>
          <a:off x="0" y="0"/>
          <a:ext cx="0" cy="0"/>
          <a:chOff x="0" y="0"/>
          <a:chExt cx="0" cy="0"/>
        </a:xfrm>
      </p:grpSpPr>
      <p:sp>
        <p:nvSpPr>
          <p:cNvPr id="156" name="Google Shape;156;p18"/>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None/>
              <a:defRPr i="0"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18"/>
          <p:cNvSpPr txBox="1"/>
          <p:nvPr>
            <p:ph idx="1" type="body"/>
          </p:nvPr>
        </p:nvSpPr>
        <p:spPr>
          <a:xfrm>
            <a:off x="419100" y="1981199"/>
            <a:ext cx="11353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58" name="Google Shape;158;p1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9" name="Google Shape;159;p18"/>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160" name="Google Shape;160;p18"/>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61" name="Google Shape;161;p1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secHead">
  <p:cSld name="SECTION_HEADER">
    <p:bg>
      <p:bgPr>
        <a:solidFill>
          <a:schemeClr val="accent1"/>
        </a:solidFill>
      </p:bgPr>
    </p:bg>
    <p:spTree>
      <p:nvGrpSpPr>
        <p:cNvPr id="162" name="Shape 162"/>
        <p:cNvGrpSpPr/>
        <p:nvPr/>
      </p:nvGrpSpPr>
      <p:grpSpPr>
        <a:xfrm>
          <a:off x="0" y="0"/>
          <a:ext cx="0" cy="0"/>
          <a:chOff x="0" y="0"/>
          <a:chExt cx="0" cy="0"/>
        </a:xfrm>
      </p:grpSpPr>
      <p:sp>
        <p:nvSpPr>
          <p:cNvPr id="163" name="Google Shape;163;p19" title="#"/>
          <p:cNvSpPr txBox="1"/>
          <p:nvPr>
            <p:ph type="title"/>
          </p:nvPr>
        </p:nvSpPr>
        <p:spPr>
          <a:xfrm>
            <a:off x="419102" y="1943099"/>
            <a:ext cx="10928400" cy="14478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13800"/>
              <a:buNone/>
              <a:defRPr i="0" sz="13800">
                <a:solidFill>
                  <a:schemeClr val="lt1"/>
                </a:solidFill>
              </a:defRPr>
            </a:lvl1pPr>
            <a:lvl2pPr lvl="1" rtl="0">
              <a:spcBef>
                <a:spcPts val="1600"/>
              </a:spcBef>
              <a:spcAft>
                <a:spcPts val="0"/>
              </a:spcAft>
              <a:buSzPts val="1400"/>
              <a:buFont typeface="Poppins Black"/>
              <a:buNone/>
              <a:defRPr>
                <a:latin typeface="Poppins Black"/>
                <a:ea typeface="Poppins Black"/>
                <a:cs typeface="Poppins Black"/>
                <a:sym typeface="Poppins Black"/>
              </a:defRPr>
            </a:lvl2pPr>
            <a:lvl3pPr lvl="2" rtl="0">
              <a:spcBef>
                <a:spcPts val="0"/>
              </a:spcBef>
              <a:spcAft>
                <a:spcPts val="0"/>
              </a:spcAft>
              <a:buSzPts val="1400"/>
              <a:buFont typeface="Poppins Black"/>
              <a:buNone/>
              <a:defRPr>
                <a:latin typeface="Poppins Black"/>
                <a:ea typeface="Poppins Black"/>
                <a:cs typeface="Poppins Black"/>
                <a:sym typeface="Poppins Black"/>
              </a:defRPr>
            </a:lvl3pPr>
            <a:lvl4pPr lvl="3" rtl="0">
              <a:spcBef>
                <a:spcPts val="0"/>
              </a:spcBef>
              <a:spcAft>
                <a:spcPts val="0"/>
              </a:spcAft>
              <a:buSzPts val="1400"/>
              <a:buFont typeface="Poppins Black"/>
              <a:buNone/>
              <a:defRPr>
                <a:latin typeface="Poppins Black"/>
                <a:ea typeface="Poppins Black"/>
                <a:cs typeface="Poppins Black"/>
                <a:sym typeface="Poppins Black"/>
              </a:defRPr>
            </a:lvl4pPr>
            <a:lvl5pPr lvl="4" rtl="0">
              <a:spcBef>
                <a:spcPts val="0"/>
              </a:spcBef>
              <a:spcAft>
                <a:spcPts val="0"/>
              </a:spcAft>
              <a:buSzPts val="1400"/>
              <a:buFont typeface="Poppins Black"/>
              <a:buNone/>
              <a:defRPr>
                <a:latin typeface="Poppins Black"/>
                <a:ea typeface="Poppins Black"/>
                <a:cs typeface="Poppins Black"/>
                <a:sym typeface="Poppins Black"/>
              </a:defRPr>
            </a:lvl5pPr>
            <a:lvl6pPr lvl="5" rtl="0">
              <a:spcBef>
                <a:spcPts val="0"/>
              </a:spcBef>
              <a:spcAft>
                <a:spcPts val="0"/>
              </a:spcAft>
              <a:buSzPts val="1400"/>
              <a:buFont typeface="Poppins Black"/>
              <a:buNone/>
              <a:defRPr>
                <a:latin typeface="Poppins Black"/>
                <a:ea typeface="Poppins Black"/>
                <a:cs typeface="Poppins Black"/>
                <a:sym typeface="Poppins Black"/>
              </a:defRPr>
            </a:lvl6pPr>
            <a:lvl7pPr lvl="6" rtl="0">
              <a:spcBef>
                <a:spcPts val="0"/>
              </a:spcBef>
              <a:spcAft>
                <a:spcPts val="0"/>
              </a:spcAft>
              <a:buSzPts val="1400"/>
              <a:buFont typeface="Poppins Black"/>
              <a:buNone/>
              <a:defRPr>
                <a:latin typeface="Poppins Black"/>
                <a:ea typeface="Poppins Black"/>
                <a:cs typeface="Poppins Black"/>
                <a:sym typeface="Poppins Black"/>
              </a:defRPr>
            </a:lvl7pPr>
            <a:lvl8pPr lvl="7" rtl="0">
              <a:spcBef>
                <a:spcPts val="0"/>
              </a:spcBef>
              <a:spcAft>
                <a:spcPts val="0"/>
              </a:spcAft>
              <a:buSzPts val="1400"/>
              <a:buFont typeface="Poppins Black"/>
              <a:buNone/>
              <a:defRPr>
                <a:latin typeface="Poppins Black"/>
                <a:ea typeface="Poppins Black"/>
                <a:cs typeface="Poppins Black"/>
                <a:sym typeface="Poppins Black"/>
              </a:defRPr>
            </a:lvl8pPr>
            <a:lvl9pPr lvl="8" rtl="0">
              <a:spcBef>
                <a:spcPts val="0"/>
              </a:spcBef>
              <a:spcAft>
                <a:spcPts val="0"/>
              </a:spcAft>
              <a:buSzPts val="1400"/>
              <a:buFont typeface="Poppins Black"/>
              <a:buNone/>
              <a:defRPr>
                <a:latin typeface="Poppins Black"/>
                <a:ea typeface="Poppins Black"/>
                <a:cs typeface="Poppins Black"/>
                <a:sym typeface="Poppins Black"/>
              </a:defRPr>
            </a:lvl9pPr>
          </a:lstStyle>
          <a:p/>
        </p:txBody>
      </p:sp>
      <p:sp>
        <p:nvSpPr>
          <p:cNvPr id="164" name="Google Shape;164;p19"/>
          <p:cNvSpPr txBox="1"/>
          <p:nvPr>
            <p:ph idx="1" type="body"/>
          </p:nvPr>
        </p:nvSpPr>
        <p:spPr>
          <a:xfrm>
            <a:off x="419102" y="3476791"/>
            <a:ext cx="10928400" cy="1500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4800"/>
              <a:buFont typeface="Poppins Black"/>
              <a:buNone/>
              <a:defRPr i="0" sz="4800">
                <a:solidFill>
                  <a:schemeClr val="lt1"/>
                </a:solidFill>
                <a:latin typeface="Poppins Black"/>
                <a:ea typeface="Poppins Black"/>
                <a:cs typeface="Poppins Black"/>
                <a:sym typeface="Poppins Black"/>
              </a:defRPr>
            </a:lvl1pPr>
            <a:lvl2pPr indent="-228600" lvl="1" marL="914400" rtl="0" algn="l">
              <a:lnSpc>
                <a:spcPct val="90000"/>
              </a:lnSpc>
              <a:spcBef>
                <a:spcPts val="1600"/>
              </a:spcBef>
              <a:spcAft>
                <a:spcPts val="0"/>
              </a:spcAft>
              <a:buClr>
                <a:srgbClr val="888888"/>
              </a:buClr>
              <a:buSzPts val="2000"/>
              <a:buFont typeface="Poppins Black"/>
              <a:buNone/>
              <a:defRPr sz="2000">
                <a:solidFill>
                  <a:srgbClr val="888888"/>
                </a:solidFill>
                <a:latin typeface="Poppins Black"/>
                <a:ea typeface="Poppins Black"/>
                <a:cs typeface="Poppins Black"/>
                <a:sym typeface="Poppins Black"/>
              </a:defRPr>
            </a:lvl2pPr>
            <a:lvl3pPr indent="-228600" lvl="2" marL="1371600" rtl="0" algn="l">
              <a:lnSpc>
                <a:spcPct val="90000"/>
              </a:lnSpc>
              <a:spcBef>
                <a:spcPts val="1600"/>
              </a:spcBef>
              <a:spcAft>
                <a:spcPts val="0"/>
              </a:spcAft>
              <a:buClr>
                <a:srgbClr val="888888"/>
              </a:buClr>
              <a:buSzPts val="1800"/>
              <a:buFont typeface="Poppins Black"/>
              <a:buNone/>
              <a:defRPr sz="1800">
                <a:solidFill>
                  <a:srgbClr val="888888"/>
                </a:solidFill>
                <a:latin typeface="Poppins Black"/>
                <a:ea typeface="Poppins Black"/>
                <a:cs typeface="Poppins Black"/>
                <a:sym typeface="Poppins Black"/>
              </a:defRPr>
            </a:lvl3pPr>
            <a:lvl4pPr indent="-228600" lvl="3" marL="18288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4pPr>
            <a:lvl5pPr indent="-228600" lvl="4" marL="22860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5pPr>
            <a:lvl6pPr indent="-228600" lvl="5" marL="27432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6pPr>
            <a:lvl7pPr indent="-228600" lvl="6" marL="32004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7pPr>
            <a:lvl8pPr indent="-228600" lvl="7" marL="36576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8pPr>
            <a:lvl9pPr indent="-228600" lvl="8" marL="4114800" rtl="0" algn="l">
              <a:lnSpc>
                <a:spcPct val="90000"/>
              </a:lnSpc>
              <a:spcBef>
                <a:spcPts val="1600"/>
              </a:spcBef>
              <a:spcAft>
                <a:spcPts val="1600"/>
              </a:spcAft>
              <a:buClr>
                <a:srgbClr val="888888"/>
              </a:buClr>
              <a:buSzPts val="1600"/>
              <a:buFont typeface="Poppins Black"/>
              <a:buNone/>
              <a:defRPr sz="1600">
                <a:solidFill>
                  <a:srgbClr val="888888"/>
                </a:solidFill>
                <a:latin typeface="Poppins Black"/>
                <a:ea typeface="Poppins Black"/>
                <a:cs typeface="Poppins Black"/>
                <a:sym typeface="Poppins Black"/>
              </a:defRPr>
            </a:lvl9pPr>
          </a:lstStyle>
          <a:p/>
        </p:txBody>
      </p:sp>
      <p:pic>
        <p:nvPicPr>
          <p:cNvPr id="165" name="Google Shape;165;p19"/>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166" name="Google Shape;166;p1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lt1"/>
                </a:solidFill>
                <a:latin typeface="Arial"/>
                <a:ea typeface="Arial"/>
                <a:cs typeface="Arial"/>
                <a:sym typeface="Arial"/>
              </a:defRPr>
            </a:lvl1pPr>
            <a:lvl2pPr indent="0" lvl="1" marL="0" rtl="0" algn="r">
              <a:spcBef>
                <a:spcPts val="0"/>
              </a:spcBef>
              <a:buNone/>
              <a:defRPr b="0" i="0" sz="1000" u="none" cap="none" strike="noStrike">
                <a:solidFill>
                  <a:schemeClr val="lt1"/>
                </a:solidFill>
                <a:latin typeface="Arial"/>
                <a:ea typeface="Arial"/>
                <a:cs typeface="Arial"/>
                <a:sym typeface="Arial"/>
              </a:defRPr>
            </a:lvl2pPr>
            <a:lvl3pPr indent="0" lvl="2" marL="0" rtl="0" algn="r">
              <a:spcBef>
                <a:spcPts val="0"/>
              </a:spcBef>
              <a:buNone/>
              <a:defRPr b="0" i="0" sz="1000" u="none" cap="none" strike="noStrike">
                <a:solidFill>
                  <a:schemeClr val="lt1"/>
                </a:solidFill>
                <a:latin typeface="Arial"/>
                <a:ea typeface="Arial"/>
                <a:cs typeface="Arial"/>
                <a:sym typeface="Arial"/>
              </a:defRPr>
            </a:lvl3pPr>
            <a:lvl4pPr indent="0" lvl="3" marL="0" rtl="0" algn="r">
              <a:spcBef>
                <a:spcPts val="0"/>
              </a:spcBef>
              <a:buNone/>
              <a:defRPr b="0" i="0" sz="1000" u="none" cap="none" strike="noStrike">
                <a:solidFill>
                  <a:schemeClr val="lt1"/>
                </a:solidFill>
                <a:latin typeface="Arial"/>
                <a:ea typeface="Arial"/>
                <a:cs typeface="Arial"/>
                <a:sym typeface="Arial"/>
              </a:defRPr>
            </a:lvl4pPr>
            <a:lvl5pPr indent="0" lvl="4" marL="0" rtl="0" algn="r">
              <a:spcBef>
                <a:spcPts val="0"/>
              </a:spcBef>
              <a:buNone/>
              <a:defRPr b="0" i="0" sz="1000" u="none" cap="none" strike="noStrike">
                <a:solidFill>
                  <a:schemeClr val="lt1"/>
                </a:solidFill>
                <a:latin typeface="Arial"/>
                <a:ea typeface="Arial"/>
                <a:cs typeface="Arial"/>
                <a:sym typeface="Arial"/>
              </a:defRPr>
            </a:lvl5pPr>
            <a:lvl6pPr indent="0" lvl="5" marL="0" rtl="0" algn="r">
              <a:spcBef>
                <a:spcPts val="0"/>
              </a:spcBef>
              <a:buNone/>
              <a:defRPr b="0" i="0" sz="1000" u="none" cap="none" strike="noStrike">
                <a:solidFill>
                  <a:schemeClr val="lt1"/>
                </a:solidFill>
                <a:latin typeface="Arial"/>
                <a:ea typeface="Arial"/>
                <a:cs typeface="Arial"/>
                <a:sym typeface="Arial"/>
              </a:defRPr>
            </a:lvl6pPr>
            <a:lvl7pPr indent="0" lvl="6" marL="0" rtl="0" algn="r">
              <a:spcBef>
                <a:spcPts val="0"/>
              </a:spcBef>
              <a:buNone/>
              <a:defRPr b="0" i="0" sz="1000" u="none" cap="none" strike="noStrike">
                <a:solidFill>
                  <a:schemeClr val="lt1"/>
                </a:solidFill>
                <a:latin typeface="Arial"/>
                <a:ea typeface="Arial"/>
                <a:cs typeface="Arial"/>
                <a:sym typeface="Arial"/>
              </a:defRPr>
            </a:lvl7pPr>
            <a:lvl8pPr indent="0" lvl="7" marL="0" rtl="0" algn="r">
              <a:spcBef>
                <a:spcPts val="0"/>
              </a:spcBef>
              <a:buNone/>
              <a:defRPr b="0" i="0" sz="1000" u="none" cap="none" strike="noStrike">
                <a:solidFill>
                  <a:schemeClr val="lt1"/>
                </a:solidFill>
                <a:latin typeface="Arial"/>
                <a:ea typeface="Arial"/>
                <a:cs typeface="Arial"/>
                <a:sym typeface="Arial"/>
              </a:defRPr>
            </a:lvl8pPr>
            <a:lvl9pPr indent="0" lvl="8" marL="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19"/>
          <p:cNvSpPr txBox="1"/>
          <p:nvPr/>
        </p:nvSpPr>
        <p:spPr>
          <a:xfrm>
            <a:off x="-1" y="748793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When numbering sections, numerals should have at least two places. E.g., “01” rather than simply “1"</a:t>
            </a:r>
            <a:endParaRPr b="0" i="0" sz="1200" u="none" cap="none" strike="noStrike">
              <a:solidFill>
                <a:schemeClr val="dk1"/>
              </a:solidFill>
              <a:latin typeface="Arial"/>
              <a:ea typeface="Arial"/>
              <a:cs typeface="Arial"/>
              <a:sym typeface="Arial"/>
            </a:endParaRPr>
          </a:p>
        </p:txBody>
      </p:sp>
      <p:pic>
        <p:nvPicPr>
          <p:cNvPr id="168" name="Google Shape;168;p19"/>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69" name="Google Shape;169;p19"/>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Red">
  <p:cSld name="Key Statement Red">
    <p:bg>
      <p:bgPr>
        <a:solidFill>
          <a:schemeClr val="accent1"/>
        </a:solidFill>
      </p:bgPr>
    </p:bg>
    <p:spTree>
      <p:nvGrpSpPr>
        <p:cNvPr id="170" name="Shape 170"/>
        <p:cNvGrpSpPr/>
        <p:nvPr/>
      </p:nvGrpSpPr>
      <p:grpSpPr>
        <a:xfrm>
          <a:off x="0" y="0"/>
          <a:ext cx="0" cy="0"/>
          <a:chOff x="0" y="0"/>
          <a:chExt cx="0" cy="0"/>
        </a:xfrm>
      </p:grpSpPr>
      <p:sp>
        <p:nvSpPr>
          <p:cNvPr id="171" name="Google Shape;171;p20"/>
          <p:cNvSpPr txBox="1"/>
          <p:nvPr>
            <p:ph type="title"/>
          </p:nvPr>
        </p:nvSpPr>
        <p:spPr>
          <a:xfrm>
            <a:off x="419100" y="502785"/>
            <a:ext cx="11353800" cy="5864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 name="Google Shape;172;p2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3" name="Google Shape;173;p20"/>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174" name="Google Shape;174;p20"/>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75" name="Google Shape;175;p20"/>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176" name="Google Shape;176;p20"/>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Black">
  <p:cSld name="Key Statement Black">
    <p:bg>
      <p:bgPr>
        <a:solidFill>
          <a:schemeClr val="dk1"/>
        </a:solidFill>
      </p:bgPr>
    </p:bg>
    <p:spTree>
      <p:nvGrpSpPr>
        <p:cNvPr id="177" name="Shape 177"/>
        <p:cNvGrpSpPr/>
        <p:nvPr/>
      </p:nvGrpSpPr>
      <p:grpSpPr>
        <a:xfrm>
          <a:off x="0" y="0"/>
          <a:ext cx="0" cy="0"/>
          <a:chOff x="0" y="0"/>
          <a:chExt cx="0" cy="0"/>
        </a:xfrm>
      </p:grpSpPr>
      <p:sp>
        <p:nvSpPr>
          <p:cNvPr id="178" name="Google Shape;178;p21"/>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2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21"/>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181" name="Google Shape;181;p21"/>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82" name="Google Shape;182;p21"/>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183" name="Google Shape;183;p21"/>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type="obj">
  <p:cSld name="OBJECT">
    <p:spTree>
      <p:nvGrpSpPr>
        <p:cNvPr id="38" name="Shape 38"/>
        <p:cNvGrpSpPr/>
        <p:nvPr/>
      </p:nvGrpSpPr>
      <p:grpSpPr>
        <a:xfrm>
          <a:off x="0" y="0"/>
          <a:ext cx="0" cy="0"/>
          <a:chOff x="0" y="0"/>
          <a:chExt cx="0" cy="0"/>
        </a:xfrm>
      </p:grpSpPr>
      <p:sp>
        <p:nvSpPr>
          <p:cNvPr id="39" name="Google Shape;39;p3"/>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800"/>
              <a:buNone/>
              <a:defRPr i="0"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
          <p:cNvSpPr txBox="1"/>
          <p:nvPr>
            <p:ph idx="1" type="body"/>
          </p:nvPr>
        </p:nvSpPr>
        <p:spPr>
          <a:xfrm>
            <a:off x="419100" y="1981199"/>
            <a:ext cx="11353800" cy="43814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0"/>
              </a:spcBef>
              <a:spcAft>
                <a:spcPts val="0"/>
              </a:spcAft>
              <a:buClr>
                <a:schemeClr val="dk1"/>
              </a:buClr>
              <a:buSzPts val="1600"/>
              <a:buChar char="•"/>
              <a:defRPr i="0" sz="1600"/>
            </a:lvl1pPr>
            <a:lvl2pPr indent="-317500" lvl="1" marL="914400" algn="l">
              <a:lnSpc>
                <a:spcPct val="90000"/>
              </a:lnSpc>
              <a:spcBef>
                <a:spcPts val="1600"/>
              </a:spcBef>
              <a:spcAft>
                <a:spcPts val="0"/>
              </a:spcAft>
              <a:buClr>
                <a:schemeClr val="dk1"/>
              </a:buClr>
              <a:buSzPts val="1400"/>
              <a:buChar char="•"/>
              <a:defRPr i="0" sz="1400"/>
            </a:lvl2pPr>
            <a:lvl3pPr indent="-304800" lvl="2" marL="1371600" algn="l">
              <a:lnSpc>
                <a:spcPct val="90000"/>
              </a:lnSpc>
              <a:spcBef>
                <a:spcPts val="1600"/>
              </a:spcBef>
              <a:spcAft>
                <a:spcPts val="0"/>
              </a:spcAft>
              <a:buClr>
                <a:schemeClr val="dk1"/>
              </a:buClr>
              <a:buSzPts val="1200"/>
              <a:buChar char="•"/>
              <a:defRPr i="0" sz="1200"/>
            </a:lvl3pPr>
            <a:lvl4pPr indent="-304800" lvl="3" marL="1828800" algn="l">
              <a:lnSpc>
                <a:spcPct val="90000"/>
              </a:lnSpc>
              <a:spcBef>
                <a:spcPts val="1600"/>
              </a:spcBef>
              <a:spcAft>
                <a:spcPts val="0"/>
              </a:spcAft>
              <a:buClr>
                <a:schemeClr val="dk1"/>
              </a:buClr>
              <a:buSzPts val="1200"/>
              <a:buChar char="•"/>
              <a:defRPr i="0" sz="1200"/>
            </a:lvl4pPr>
            <a:lvl5pPr indent="-304800" lvl="4" marL="2286000" algn="l">
              <a:lnSpc>
                <a:spcPct val="90000"/>
              </a:lnSpc>
              <a:spcBef>
                <a:spcPts val="1600"/>
              </a:spcBef>
              <a:spcAft>
                <a:spcPts val="0"/>
              </a:spcAft>
              <a:buClr>
                <a:schemeClr val="dk1"/>
              </a:buClr>
              <a:buSzPts val="1200"/>
              <a:buChar char="•"/>
              <a:defRPr i="0" sz="1200"/>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41" name="Google Shape;41;p3"/>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1"/>
                </a:solidFill>
                <a:latin typeface="Arial"/>
                <a:ea typeface="Arial"/>
                <a:cs typeface="Arial"/>
                <a:sym typeface="Arial"/>
              </a:defRPr>
            </a:lvl1pPr>
            <a:lvl2pPr indent="0" lvl="1" marL="0" algn="r">
              <a:spcBef>
                <a:spcPts val="0"/>
              </a:spcBef>
              <a:buNone/>
              <a:defRPr b="0" i="0" sz="1000" u="none" cap="none" strike="noStrike">
                <a:solidFill>
                  <a:schemeClr val="dk1"/>
                </a:solidFill>
                <a:latin typeface="Arial"/>
                <a:ea typeface="Arial"/>
                <a:cs typeface="Arial"/>
                <a:sym typeface="Arial"/>
              </a:defRPr>
            </a:lvl2pPr>
            <a:lvl3pPr indent="0" lvl="2" marL="0" algn="r">
              <a:spcBef>
                <a:spcPts val="0"/>
              </a:spcBef>
              <a:buNone/>
              <a:defRPr b="0" i="0" sz="1000" u="none" cap="none" strike="noStrike">
                <a:solidFill>
                  <a:schemeClr val="dk1"/>
                </a:solidFill>
                <a:latin typeface="Arial"/>
                <a:ea typeface="Arial"/>
                <a:cs typeface="Arial"/>
                <a:sym typeface="Arial"/>
              </a:defRPr>
            </a:lvl3pPr>
            <a:lvl4pPr indent="0" lvl="3" marL="0" algn="r">
              <a:spcBef>
                <a:spcPts val="0"/>
              </a:spcBef>
              <a:buNone/>
              <a:defRPr b="0" i="0" sz="1000" u="none" cap="none" strike="noStrike">
                <a:solidFill>
                  <a:schemeClr val="dk1"/>
                </a:solidFill>
                <a:latin typeface="Arial"/>
                <a:ea typeface="Arial"/>
                <a:cs typeface="Arial"/>
                <a:sym typeface="Arial"/>
              </a:defRPr>
            </a:lvl4pPr>
            <a:lvl5pPr indent="0" lvl="4" marL="0" algn="r">
              <a:spcBef>
                <a:spcPts val="0"/>
              </a:spcBef>
              <a:buNone/>
              <a:defRPr b="0" i="0" sz="1000" u="none" cap="none" strike="noStrike">
                <a:solidFill>
                  <a:schemeClr val="dk1"/>
                </a:solidFill>
                <a:latin typeface="Arial"/>
                <a:ea typeface="Arial"/>
                <a:cs typeface="Arial"/>
                <a:sym typeface="Arial"/>
              </a:defRPr>
            </a:lvl5pPr>
            <a:lvl6pPr indent="0" lvl="5" marL="0" algn="r">
              <a:spcBef>
                <a:spcPts val="0"/>
              </a:spcBef>
              <a:buNone/>
              <a:defRPr b="0" i="0" sz="1000" u="none" cap="none" strike="noStrike">
                <a:solidFill>
                  <a:schemeClr val="dk1"/>
                </a:solidFill>
                <a:latin typeface="Arial"/>
                <a:ea typeface="Arial"/>
                <a:cs typeface="Arial"/>
                <a:sym typeface="Arial"/>
              </a:defRPr>
            </a:lvl6pPr>
            <a:lvl7pPr indent="0" lvl="6" marL="0" algn="r">
              <a:spcBef>
                <a:spcPts val="0"/>
              </a:spcBef>
              <a:buNone/>
              <a:defRPr b="0" i="0" sz="1000" u="none" cap="none" strike="noStrike">
                <a:solidFill>
                  <a:schemeClr val="dk1"/>
                </a:solidFill>
                <a:latin typeface="Arial"/>
                <a:ea typeface="Arial"/>
                <a:cs typeface="Arial"/>
                <a:sym typeface="Arial"/>
              </a:defRPr>
            </a:lvl7pPr>
            <a:lvl8pPr indent="0" lvl="7" marL="0" algn="r">
              <a:spcBef>
                <a:spcPts val="0"/>
              </a:spcBef>
              <a:buNone/>
              <a:defRPr b="0" i="0" sz="1000" u="none" cap="none" strike="noStrike">
                <a:solidFill>
                  <a:schemeClr val="dk1"/>
                </a:solidFill>
                <a:latin typeface="Arial"/>
                <a:ea typeface="Arial"/>
                <a:cs typeface="Arial"/>
                <a:sym typeface="Arial"/>
              </a:defRPr>
            </a:lvl8pPr>
            <a:lvl9pPr indent="0" lvl="8" mar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3"/>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3" name="Google Shape;43;p3"/>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4" name="Google Shape;44;p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White">
  <p:cSld name="Key Statement White">
    <p:bg>
      <p:bgPr>
        <a:solidFill>
          <a:schemeClr val="lt1"/>
        </a:solidFill>
      </p:bgPr>
    </p:bg>
    <p:spTree>
      <p:nvGrpSpPr>
        <p:cNvPr id="184" name="Shape 184"/>
        <p:cNvGrpSpPr/>
        <p:nvPr/>
      </p:nvGrpSpPr>
      <p:grpSpPr>
        <a:xfrm>
          <a:off x="0" y="0"/>
          <a:ext cx="0" cy="0"/>
          <a:chOff x="0" y="0"/>
          <a:chExt cx="0" cy="0"/>
        </a:xfrm>
      </p:grpSpPr>
      <p:sp>
        <p:nvSpPr>
          <p:cNvPr id="185" name="Google Shape;185;p22"/>
          <p:cNvSpPr txBox="1"/>
          <p:nvPr>
            <p:ph type="title"/>
          </p:nvPr>
        </p:nvSpPr>
        <p:spPr>
          <a:xfrm>
            <a:off x="419100" y="502783"/>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dk1"/>
              </a:buClr>
              <a:buSzPts val="5400"/>
              <a:buFont typeface="Arial Black"/>
              <a:buNone/>
              <a:defRPr sz="5400">
                <a:solidFill>
                  <a:schemeClr val="dk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 name="Google Shape;186;p2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7" name="Google Shape;187;p22"/>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188" name="Google Shape;188;p22"/>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89" name="Google Shape;189;p22"/>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190" name="Google Shape;190;p2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Image">
  <p:cSld name="Key Statement Image">
    <p:bg>
      <p:bgPr>
        <a:solidFill>
          <a:schemeClr val="lt2"/>
        </a:solidFill>
      </p:bgPr>
    </p:bg>
    <p:spTree>
      <p:nvGrpSpPr>
        <p:cNvPr id="191" name="Shape 191"/>
        <p:cNvGrpSpPr/>
        <p:nvPr/>
      </p:nvGrpSpPr>
      <p:grpSpPr>
        <a:xfrm>
          <a:off x="0" y="0"/>
          <a:ext cx="0" cy="0"/>
          <a:chOff x="0" y="0"/>
          <a:chExt cx="0" cy="0"/>
        </a:xfrm>
      </p:grpSpPr>
      <p:sp>
        <p:nvSpPr>
          <p:cNvPr id="192" name="Google Shape;192;p23"/>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2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3"/>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195" name="Google Shape;195;p23"/>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196" name="Google Shape;196;p23"/>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197" name="Google Shape;197;p23"/>
          <p:cNvSpPr txBox="1"/>
          <p:nvPr/>
        </p:nvSpPr>
        <p:spPr>
          <a:xfrm>
            <a:off x="-76200" y="76771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198" name="Google Shape;198;p2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Image">
  <p:cSld name="Medium Image">
    <p:spTree>
      <p:nvGrpSpPr>
        <p:cNvPr id="199" name="Shape 199"/>
        <p:cNvGrpSpPr/>
        <p:nvPr/>
      </p:nvGrpSpPr>
      <p:grpSpPr>
        <a:xfrm>
          <a:off x="0" y="0"/>
          <a:ext cx="0" cy="0"/>
          <a:chOff x="0" y="0"/>
          <a:chExt cx="0" cy="0"/>
        </a:xfrm>
      </p:grpSpPr>
      <p:sp>
        <p:nvSpPr>
          <p:cNvPr id="200" name="Google Shape;200;p24"/>
          <p:cNvSpPr/>
          <p:nvPr/>
        </p:nvSpPr>
        <p:spPr>
          <a:xfrm>
            <a:off x="6096000" y="0"/>
            <a:ext cx="60960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24"/>
          <p:cNvSpPr txBox="1"/>
          <p:nvPr>
            <p:ph idx="1" type="body"/>
          </p:nvPr>
        </p:nvSpPr>
        <p:spPr>
          <a:xfrm>
            <a:off x="419100" y="1981200"/>
            <a:ext cx="4876800" cy="43911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03" name="Google Shape;203;p2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4"/>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205" name="Google Shape;205;p2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06" name="Google Shape;206;p24"/>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07" name="Google Shape;207;p24"/>
          <p:cNvSpPr txBox="1"/>
          <p:nvPr/>
        </p:nvSpPr>
        <p:spPr>
          <a:xfrm>
            <a:off x="422575" y="6399050"/>
            <a:ext cx="5584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Large Image">
    <p:spTree>
      <p:nvGrpSpPr>
        <p:cNvPr id="208" name="Shape 208"/>
        <p:cNvGrpSpPr/>
        <p:nvPr/>
      </p:nvGrpSpPr>
      <p:grpSpPr>
        <a:xfrm>
          <a:off x="0" y="0"/>
          <a:ext cx="0" cy="0"/>
          <a:chOff x="0" y="0"/>
          <a:chExt cx="0" cy="0"/>
        </a:xfrm>
      </p:grpSpPr>
      <p:sp>
        <p:nvSpPr>
          <p:cNvPr id="209" name="Google Shape;209;p25"/>
          <p:cNvSpPr/>
          <p:nvPr/>
        </p:nvSpPr>
        <p:spPr>
          <a:xfrm>
            <a:off x="4381500" y="0"/>
            <a:ext cx="78105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txBox="1"/>
          <p:nvPr>
            <p:ph type="title"/>
          </p:nvPr>
        </p:nvSpPr>
        <p:spPr>
          <a:xfrm>
            <a:off x="419100" y="502785"/>
            <a:ext cx="33909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1" name="Google Shape;211;p25"/>
          <p:cNvSpPr txBox="1"/>
          <p:nvPr>
            <p:ph idx="1" type="body"/>
          </p:nvPr>
        </p:nvSpPr>
        <p:spPr>
          <a:xfrm>
            <a:off x="419100" y="1981200"/>
            <a:ext cx="33909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12" name="Google Shape;212;p2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25"/>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214" name="Google Shape;214;p25"/>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15" name="Google Shape;215;p25"/>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16" name="Google Shape;216;p25"/>
          <p:cNvSpPr txBox="1"/>
          <p:nvPr/>
        </p:nvSpPr>
        <p:spPr>
          <a:xfrm>
            <a:off x="422575" y="6322850"/>
            <a:ext cx="39126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p:cSld name="Full-Bleed Image">
    <p:bg>
      <p:bgPr>
        <a:solidFill>
          <a:schemeClr val="lt2"/>
        </a:solidFill>
      </p:bgPr>
    </p:bg>
    <p:spTree>
      <p:nvGrpSpPr>
        <p:cNvPr id="217" name="Shape 217"/>
        <p:cNvGrpSpPr/>
        <p:nvPr/>
      </p:nvGrpSpPr>
      <p:grpSpPr>
        <a:xfrm>
          <a:off x="0" y="0"/>
          <a:ext cx="0" cy="0"/>
          <a:chOff x="0" y="0"/>
          <a:chExt cx="0" cy="0"/>
        </a:xfrm>
      </p:grpSpPr>
      <p:sp>
        <p:nvSpPr>
          <p:cNvPr id="218" name="Google Shape;218;p26"/>
          <p:cNvSpPr txBox="1"/>
          <p:nvPr>
            <p:ph type="title"/>
          </p:nvPr>
        </p:nvSpPr>
        <p:spPr>
          <a:xfrm>
            <a:off x="419100" y="502785"/>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800"/>
              <a:buFont typeface="Arial Black"/>
              <a:buNone/>
              <a:defRPr sz="2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26"/>
          <p:cNvSpPr txBox="1"/>
          <p:nvPr>
            <p:ph idx="1" type="body"/>
          </p:nvPr>
        </p:nvSpPr>
        <p:spPr>
          <a:xfrm>
            <a:off x="419100" y="1981200"/>
            <a:ext cx="4876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lt1"/>
              </a:buClr>
              <a:buSzPts val="1600"/>
              <a:buChar char="•"/>
              <a:defRPr i="0" sz="1600">
                <a:solidFill>
                  <a:schemeClr val="lt1"/>
                </a:solidFill>
              </a:defRPr>
            </a:lvl1pPr>
            <a:lvl2pPr indent="-317500" lvl="1" marL="914400" rtl="0" algn="l">
              <a:lnSpc>
                <a:spcPct val="90000"/>
              </a:lnSpc>
              <a:spcBef>
                <a:spcPts val="1600"/>
              </a:spcBef>
              <a:spcAft>
                <a:spcPts val="0"/>
              </a:spcAft>
              <a:buClr>
                <a:schemeClr val="lt1"/>
              </a:buClr>
              <a:buSzPts val="1400"/>
              <a:buChar char="•"/>
              <a:defRPr i="0" sz="1400">
                <a:solidFill>
                  <a:schemeClr val="lt1"/>
                </a:solidFill>
              </a:defRPr>
            </a:lvl2pPr>
            <a:lvl3pPr indent="-304800" lvl="2" marL="1371600" rtl="0" algn="l">
              <a:lnSpc>
                <a:spcPct val="90000"/>
              </a:lnSpc>
              <a:spcBef>
                <a:spcPts val="1600"/>
              </a:spcBef>
              <a:spcAft>
                <a:spcPts val="0"/>
              </a:spcAft>
              <a:buClr>
                <a:schemeClr val="lt1"/>
              </a:buClr>
              <a:buSzPts val="1200"/>
              <a:buChar char="•"/>
              <a:defRPr i="0" sz="1200">
                <a:solidFill>
                  <a:schemeClr val="lt1"/>
                </a:solidFill>
              </a:defRPr>
            </a:lvl3pPr>
            <a:lvl4pPr indent="-304800" lvl="3" marL="1828800" rtl="0" algn="l">
              <a:lnSpc>
                <a:spcPct val="90000"/>
              </a:lnSpc>
              <a:spcBef>
                <a:spcPts val="1600"/>
              </a:spcBef>
              <a:spcAft>
                <a:spcPts val="0"/>
              </a:spcAft>
              <a:buClr>
                <a:schemeClr val="lt1"/>
              </a:buClr>
              <a:buSzPts val="1200"/>
              <a:buChar char="•"/>
              <a:defRPr i="0" sz="1200">
                <a:solidFill>
                  <a:schemeClr val="lt1"/>
                </a:solidFill>
              </a:defRPr>
            </a:lvl4pPr>
            <a:lvl5pPr indent="-304800" lvl="4" marL="2286000" rtl="0" algn="l">
              <a:lnSpc>
                <a:spcPct val="90000"/>
              </a:lnSpc>
              <a:spcBef>
                <a:spcPts val="1600"/>
              </a:spcBef>
              <a:spcAft>
                <a:spcPts val="0"/>
              </a:spcAft>
              <a:buClr>
                <a:schemeClr val="lt1"/>
              </a:buClr>
              <a:buSzPts val="1200"/>
              <a:buChar char="•"/>
              <a:defRPr i="0" sz="1200">
                <a:solidFill>
                  <a:schemeClr val="lt1"/>
                </a:solidFill>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20" name="Google Shape;220;p2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26"/>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222" name="Google Shape;222;p26"/>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223" name="Google Shape;223;p26"/>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24" name="Google Shape;224;p2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5" name="Shape 225"/>
        <p:cNvGrpSpPr/>
        <p:nvPr/>
      </p:nvGrpSpPr>
      <p:grpSpPr>
        <a:xfrm>
          <a:off x="0" y="0"/>
          <a:ext cx="0" cy="0"/>
          <a:chOff x="0" y="0"/>
          <a:chExt cx="0" cy="0"/>
        </a:xfrm>
      </p:grpSpPr>
      <p:sp>
        <p:nvSpPr>
          <p:cNvPr id="226" name="Google Shape;226;p27"/>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p2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8" name="Google Shape;228;p27"/>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29" name="Google Shape;229;p27"/>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30" name="Google Shape;230;p2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1"/>
        </a:solidFill>
      </p:bgPr>
    </p:bg>
    <p:spTree>
      <p:nvGrpSpPr>
        <p:cNvPr id="231" name="Shape 231"/>
        <p:cNvGrpSpPr/>
        <p:nvPr/>
      </p:nvGrpSpPr>
      <p:grpSpPr>
        <a:xfrm>
          <a:off x="0" y="0"/>
          <a:ext cx="0" cy="0"/>
          <a:chOff x="0" y="0"/>
          <a:chExt cx="0" cy="0"/>
        </a:xfrm>
      </p:grpSpPr>
      <p:sp>
        <p:nvSpPr>
          <p:cNvPr id="232" name="Google Shape;232;p28"/>
          <p:cNvSpPr txBox="1"/>
          <p:nvPr>
            <p:ph type="ctrTitle"/>
          </p:nvPr>
        </p:nvSpPr>
        <p:spPr>
          <a:xfrm>
            <a:off x="381000" y="1992070"/>
            <a:ext cx="10477500" cy="2900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7200"/>
              <a:buFont typeface="Arial Black"/>
              <a:buNone/>
              <a:defRPr sz="72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33" name="Google Shape;233;p28"/>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234" name="Google Shape;234;p28"/>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235" name="Google Shape;235;p28"/>
          <p:cNvPicPr preferRelativeResize="0"/>
          <p:nvPr/>
        </p:nvPicPr>
        <p:blipFill rotWithShape="1">
          <a:blip r:embed="rId4">
            <a:alphaModFix/>
          </a:blip>
          <a:srcRect b="0" l="0" r="0" t="0"/>
          <a:stretch/>
        </p:blipFill>
        <p:spPr>
          <a:xfrm rot="5400000">
            <a:off x="10540085" y="3224886"/>
            <a:ext cx="2884729" cy="419099"/>
          </a:xfrm>
          <a:prstGeom prst="rect">
            <a:avLst/>
          </a:prstGeom>
          <a:noFill/>
          <a:ln>
            <a:noFill/>
          </a:ln>
        </p:spPr>
      </p:pic>
      <p:sp>
        <p:nvSpPr>
          <p:cNvPr id="236" name="Google Shape;236;p2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37" name="Shape 237"/>
        <p:cNvGrpSpPr/>
        <p:nvPr/>
      </p:nvGrpSpPr>
      <p:grpSpPr>
        <a:xfrm>
          <a:off x="0" y="0"/>
          <a:ext cx="0" cy="0"/>
          <a:chOff x="0" y="0"/>
          <a:chExt cx="0" cy="0"/>
        </a:xfrm>
      </p:grpSpPr>
      <p:sp>
        <p:nvSpPr>
          <p:cNvPr id="238" name="Google Shape;238;p2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39" name="Google Shape;239;p29"/>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240" name="Google Shape;240;p29"/>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241" name="Shape 241"/>
        <p:cNvGrpSpPr/>
        <p:nvPr/>
      </p:nvGrpSpPr>
      <p:grpSpPr>
        <a:xfrm>
          <a:off x="0" y="0"/>
          <a:ext cx="0" cy="0"/>
          <a:chOff x="0" y="0"/>
          <a:chExt cx="0" cy="0"/>
        </a:xfrm>
      </p:grpSpPr>
      <p:sp>
        <p:nvSpPr>
          <p:cNvPr id="242" name="Google Shape;242;p3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5" name="Shape 265"/>
        <p:cNvGrpSpPr/>
        <p:nvPr/>
      </p:nvGrpSpPr>
      <p:grpSpPr>
        <a:xfrm>
          <a:off x="0" y="0"/>
          <a:ext cx="0" cy="0"/>
          <a:chOff x="0" y="0"/>
          <a:chExt cx="0" cy="0"/>
        </a:xfrm>
      </p:grpSpPr>
      <p:sp>
        <p:nvSpPr>
          <p:cNvPr id="266" name="Google Shape;266;p32"/>
          <p:cNvSpPr txBox="1"/>
          <p:nvPr>
            <p:ph type="ctrTitle"/>
          </p:nvPr>
        </p:nvSpPr>
        <p:spPr>
          <a:xfrm>
            <a:off x="419100" y="495300"/>
            <a:ext cx="10858500" cy="5867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7" name="Google Shape;267;p32"/>
          <p:cNvSpPr txBox="1"/>
          <p:nvPr>
            <p:ph idx="1" type="subTitle"/>
          </p:nvPr>
        </p:nvSpPr>
        <p:spPr>
          <a:xfrm>
            <a:off x="419100" y="5470892"/>
            <a:ext cx="10858500" cy="4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i="0" sz="1800">
                <a:solidFill>
                  <a:schemeClr val="lt1"/>
                </a:solidFill>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pic>
        <p:nvPicPr>
          <p:cNvPr id="268" name="Google Shape;268;p32"/>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269" name="Google Shape;269;p32"/>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270" name="Google Shape;270;p32"/>
          <p:cNvPicPr preferRelativeResize="0"/>
          <p:nvPr/>
        </p:nvPicPr>
        <p:blipFill rotWithShape="1">
          <a:blip r:embed="rId4">
            <a:alphaModFix/>
          </a:blip>
          <a:srcRect b="0" l="0" r="0" t="0"/>
          <a:stretch/>
        </p:blipFill>
        <p:spPr>
          <a:xfrm rot="5400000">
            <a:off x="9791701" y="2476502"/>
            <a:ext cx="4381498" cy="419099"/>
          </a:xfrm>
          <a:prstGeom prst="rect">
            <a:avLst/>
          </a:prstGeom>
          <a:noFill/>
          <a:ln>
            <a:noFill/>
          </a:ln>
        </p:spPr>
      </p:pic>
      <p:sp>
        <p:nvSpPr>
          <p:cNvPr id="271" name="Google Shape;271;p3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secHead">
  <p:cSld name="SECTION_HEADER">
    <p:bg>
      <p:bgPr>
        <a:solidFill>
          <a:schemeClr val="accent1"/>
        </a:solidFill>
      </p:bgPr>
    </p:bg>
    <p:spTree>
      <p:nvGrpSpPr>
        <p:cNvPr id="45" name="Shape 45"/>
        <p:cNvGrpSpPr/>
        <p:nvPr/>
      </p:nvGrpSpPr>
      <p:grpSpPr>
        <a:xfrm>
          <a:off x="0" y="0"/>
          <a:ext cx="0" cy="0"/>
          <a:chOff x="0" y="0"/>
          <a:chExt cx="0" cy="0"/>
        </a:xfrm>
      </p:grpSpPr>
      <p:sp>
        <p:nvSpPr>
          <p:cNvPr id="46" name="Google Shape;46;p4" title="#"/>
          <p:cNvSpPr txBox="1"/>
          <p:nvPr>
            <p:ph type="title"/>
          </p:nvPr>
        </p:nvSpPr>
        <p:spPr>
          <a:xfrm>
            <a:off x="419102" y="1943099"/>
            <a:ext cx="10928348" cy="144780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13800"/>
              <a:buNone/>
              <a:defRPr i="0" sz="13800">
                <a:solidFill>
                  <a:schemeClr val="lt1"/>
                </a:solidFill>
              </a:defRPr>
            </a:lvl1pPr>
            <a:lvl2pPr lvl="1">
              <a:spcBef>
                <a:spcPts val="1600"/>
              </a:spcBef>
              <a:spcAft>
                <a:spcPts val="0"/>
              </a:spcAft>
              <a:buSzPts val="1400"/>
              <a:buFont typeface="Poppins Black"/>
              <a:buNone/>
              <a:defRPr>
                <a:latin typeface="Poppins Black"/>
                <a:ea typeface="Poppins Black"/>
                <a:cs typeface="Poppins Black"/>
                <a:sym typeface="Poppins Black"/>
              </a:defRPr>
            </a:lvl2pPr>
            <a:lvl3pPr lvl="2">
              <a:spcBef>
                <a:spcPts val="0"/>
              </a:spcBef>
              <a:spcAft>
                <a:spcPts val="0"/>
              </a:spcAft>
              <a:buSzPts val="1400"/>
              <a:buFont typeface="Poppins Black"/>
              <a:buNone/>
              <a:defRPr>
                <a:latin typeface="Poppins Black"/>
                <a:ea typeface="Poppins Black"/>
                <a:cs typeface="Poppins Black"/>
                <a:sym typeface="Poppins Black"/>
              </a:defRPr>
            </a:lvl3pPr>
            <a:lvl4pPr lvl="3">
              <a:spcBef>
                <a:spcPts val="0"/>
              </a:spcBef>
              <a:spcAft>
                <a:spcPts val="0"/>
              </a:spcAft>
              <a:buSzPts val="1400"/>
              <a:buFont typeface="Poppins Black"/>
              <a:buNone/>
              <a:defRPr>
                <a:latin typeface="Poppins Black"/>
                <a:ea typeface="Poppins Black"/>
                <a:cs typeface="Poppins Black"/>
                <a:sym typeface="Poppins Black"/>
              </a:defRPr>
            </a:lvl4pPr>
            <a:lvl5pPr lvl="4">
              <a:spcBef>
                <a:spcPts val="0"/>
              </a:spcBef>
              <a:spcAft>
                <a:spcPts val="0"/>
              </a:spcAft>
              <a:buSzPts val="1400"/>
              <a:buFont typeface="Poppins Black"/>
              <a:buNone/>
              <a:defRPr>
                <a:latin typeface="Poppins Black"/>
                <a:ea typeface="Poppins Black"/>
                <a:cs typeface="Poppins Black"/>
                <a:sym typeface="Poppins Black"/>
              </a:defRPr>
            </a:lvl5pPr>
            <a:lvl6pPr lvl="5">
              <a:spcBef>
                <a:spcPts val="0"/>
              </a:spcBef>
              <a:spcAft>
                <a:spcPts val="0"/>
              </a:spcAft>
              <a:buSzPts val="1400"/>
              <a:buFont typeface="Poppins Black"/>
              <a:buNone/>
              <a:defRPr>
                <a:latin typeface="Poppins Black"/>
                <a:ea typeface="Poppins Black"/>
                <a:cs typeface="Poppins Black"/>
                <a:sym typeface="Poppins Black"/>
              </a:defRPr>
            </a:lvl6pPr>
            <a:lvl7pPr lvl="6">
              <a:spcBef>
                <a:spcPts val="0"/>
              </a:spcBef>
              <a:spcAft>
                <a:spcPts val="0"/>
              </a:spcAft>
              <a:buSzPts val="1400"/>
              <a:buFont typeface="Poppins Black"/>
              <a:buNone/>
              <a:defRPr>
                <a:latin typeface="Poppins Black"/>
                <a:ea typeface="Poppins Black"/>
                <a:cs typeface="Poppins Black"/>
                <a:sym typeface="Poppins Black"/>
              </a:defRPr>
            </a:lvl7pPr>
            <a:lvl8pPr lvl="7">
              <a:spcBef>
                <a:spcPts val="0"/>
              </a:spcBef>
              <a:spcAft>
                <a:spcPts val="0"/>
              </a:spcAft>
              <a:buSzPts val="1400"/>
              <a:buFont typeface="Poppins Black"/>
              <a:buNone/>
              <a:defRPr>
                <a:latin typeface="Poppins Black"/>
                <a:ea typeface="Poppins Black"/>
                <a:cs typeface="Poppins Black"/>
                <a:sym typeface="Poppins Black"/>
              </a:defRPr>
            </a:lvl8pPr>
            <a:lvl9pPr lvl="8">
              <a:spcBef>
                <a:spcPts val="0"/>
              </a:spcBef>
              <a:spcAft>
                <a:spcPts val="0"/>
              </a:spcAft>
              <a:buSzPts val="1400"/>
              <a:buFont typeface="Poppins Black"/>
              <a:buNone/>
              <a:defRPr>
                <a:latin typeface="Poppins Black"/>
                <a:ea typeface="Poppins Black"/>
                <a:cs typeface="Poppins Black"/>
                <a:sym typeface="Poppins Black"/>
              </a:defRPr>
            </a:lvl9pPr>
          </a:lstStyle>
          <a:p/>
        </p:txBody>
      </p:sp>
      <p:sp>
        <p:nvSpPr>
          <p:cNvPr id="47" name="Google Shape;47;p4"/>
          <p:cNvSpPr txBox="1"/>
          <p:nvPr>
            <p:ph idx="1" type="body"/>
          </p:nvPr>
        </p:nvSpPr>
        <p:spPr>
          <a:xfrm>
            <a:off x="419102" y="3476791"/>
            <a:ext cx="10928348" cy="150018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lt1"/>
              </a:buClr>
              <a:buSzPts val="4800"/>
              <a:buFont typeface="Poppins Black"/>
              <a:buNone/>
              <a:defRPr i="0" sz="4800">
                <a:solidFill>
                  <a:schemeClr val="lt1"/>
                </a:solidFill>
                <a:latin typeface="Poppins Black"/>
                <a:ea typeface="Poppins Black"/>
                <a:cs typeface="Poppins Black"/>
                <a:sym typeface="Poppins Black"/>
              </a:defRPr>
            </a:lvl1pPr>
            <a:lvl2pPr indent="-228600" lvl="1" marL="914400" algn="l">
              <a:lnSpc>
                <a:spcPct val="90000"/>
              </a:lnSpc>
              <a:spcBef>
                <a:spcPts val="1600"/>
              </a:spcBef>
              <a:spcAft>
                <a:spcPts val="0"/>
              </a:spcAft>
              <a:buClr>
                <a:srgbClr val="888888"/>
              </a:buClr>
              <a:buSzPts val="2000"/>
              <a:buFont typeface="Poppins Black"/>
              <a:buNone/>
              <a:defRPr sz="2000">
                <a:solidFill>
                  <a:srgbClr val="888888"/>
                </a:solidFill>
                <a:latin typeface="Poppins Black"/>
                <a:ea typeface="Poppins Black"/>
                <a:cs typeface="Poppins Black"/>
                <a:sym typeface="Poppins Black"/>
              </a:defRPr>
            </a:lvl2pPr>
            <a:lvl3pPr indent="-228600" lvl="2" marL="1371600" algn="l">
              <a:lnSpc>
                <a:spcPct val="90000"/>
              </a:lnSpc>
              <a:spcBef>
                <a:spcPts val="1600"/>
              </a:spcBef>
              <a:spcAft>
                <a:spcPts val="0"/>
              </a:spcAft>
              <a:buClr>
                <a:srgbClr val="888888"/>
              </a:buClr>
              <a:buSzPts val="1800"/>
              <a:buFont typeface="Poppins Black"/>
              <a:buNone/>
              <a:defRPr sz="1800">
                <a:solidFill>
                  <a:srgbClr val="888888"/>
                </a:solidFill>
                <a:latin typeface="Poppins Black"/>
                <a:ea typeface="Poppins Black"/>
                <a:cs typeface="Poppins Black"/>
                <a:sym typeface="Poppins Black"/>
              </a:defRPr>
            </a:lvl3pPr>
            <a:lvl4pPr indent="-228600" lvl="3" marL="18288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4pPr>
            <a:lvl5pPr indent="-228600" lvl="4" marL="22860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5pPr>
            <a:lvl6pPr indent="-228600" lvl="5" marL="27432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6pPr>
            <a:lvl7pPr indent="-228600" lvl="6" marL="32004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7pPr>
            <a:lvl8pPr indent="-228600" lvl="7" marL="365760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8pPr>
            <a:lvl9pPr indent="-228600" lvl="8" marL="4114800" algn="l">
              <a:lnSpc>
                <a:spcPct val="90000"/>
              </a:lnSpc>
              <a:spcBef>
                <a:spcPts val="1600"/>
              </a:spcBef>
              <a:spcAft>
                <a:spcPts val="1600"/>
              </a:spcAft>
              <a:buClr>
                <a:srgbClr val="888888"/>
              </a:buClr>
              <a:buSzPts val="1600"/>
              <a:buFont typeface="Poppins Black"/>
              <a:buNone/>
              <a:defRPr sz="1600">
                <a:solidFill>
                  <a:srgbClr val="888888"/>
                </a:solidFill>
                <a:latin typeface="Poppins Black"/>
                <a:ea typeface="Poppins Black"/>
                <a:cs typeface="Poppins Black"/>
                <a:sym typeface="Poppins Black"/>
              </a:defRPr>
            </a:lvl9pPr>
          </a:lstStyle>
          <a:p/>
        </p:txBody>
      </p:sp>
      <p:pic>
        <p:nvPicPr>
          <p:cNvPr id="48" name="Google Shape;48;p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49" name="Google Shape;49;p4"/>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1"/>
                </a:solidFill>
                <a:latin typeface="Arial"/>
                <a:ea typeface="Arial"/>
                <a:cs typeface="Arial"/>
                <a:sym typeface="Arial"/>
              </a:defRPr>
            </a:lvl1pPr>
            <a:lvl2pPr indent="0" lvl="1" marL="0" algn="r">
              <a:spcBef>
                <a:spcPts val="0"/>
              </a:spcBef>
              <a:buNone/>
              <a:defRPr b="0" i="0" sz="1000" u="none" cap="none" strike="noStrike">
                <a:solidFill>
                  <a:schemeClr val="lt1"/>
                </a:solidFill>
                <a:latin typeface="Arial"/>
                <a:ea typeface="Arial"/>
                <a:cs typeface="Arial"/>
                <a:sym typeface="Arial"/>
              </a:defRPr>
            </a:lvl2pPr>
            <a:lvl3pPr indent="0" lvl="2" marL="0" algn="r">
              <a:spcBef>
                <a:spcPts val="0"/>
              </a:spcBef>
              <a:buNone/>
              <a:defRPr b="0" i="0" sz="1000" u="none" cap="none" strike="noStrike">
                <a:solidFill>
                  <a:schemeClr val="lt1"/>
                </a:solidFill>
                <a:latin typeface="Arial"/>
                <a:ea typeface="Arial"/>
                <a:cs typeface="Arial"/>
                <a:sym typeface="Arial"/>
              </a:defRPr>
            </a:lvl3pPr>
            <a:lvl4pPr indent="0" lvl="3" marL="0" algn="r">
              <a:spcBef>
                <a:spcPts val="0"/>
              </a:spcBef>
              <a:buNone/>
              <a:defRPr b="0" i="0" sz="1000" u="none" cap="none" strike="noStrike">
                <a:solidFill>
                  <a:schemeClr val="lt1"/>
                </a:solidFill>
                <a:latin typeface="Arial"/>
                <a:ea typeface="Arial"/>
                <a:cs typeface="Arial"/>
                <a:sym typeface="Arial"/>
              </a:defRPr>
            </a:lvl4pPr>
            <a:lvl5pPr indent="0" lvl="4" marL="0" algn="r">
              <a:spcBef>
                <a:spcPts val="0"/>
              </a:spcBef>
              <a:buNone/>
              <a:defRPr b="0" i="0" sz="1000" u="none" cap="none" strike="noStrike">
                <a:solidFill>
                  <a:schemeClr val="lt1"/>
                </a:solidFill>
                <a:latin typeface="Arial"/>
                <a:ea typeface="Arial"/>
                <a:cs typeface="Arial"/>
                <a:sym typeface="Arial"/>
              </a:defRPr>
            </a:lvl5pPr>
            <a:lvl6pPr indent="0" lvl="5" marL="0" algn="r">
              <a:spcBef>
                <a:spcPts val="0"/>
              </a:spcBef>
              <a:buNone/>
              <a:defRPr b="0" i="0" sz="1000" u="none" cap="none" strike="noStrike">
                <a:solidFill>
                  <a:schemeClr val="lt1"/>
                </a:solidFill>
                <a:latin typeface="Arial"/>
                <a:ea typeface="Arial"/>
                <a:cs typeface="Arial"/>
                <a:sym typeface="Arial"/>
              </a:defRPr>
            </a:lvl6pPr>
            <a:lvl7pPr indent="0" lvl="6" marL="0" algn="r">
              <a:spcBef>
                <a:spcPts val="0"/>
              </a:spcBef>
              <a:buNone/>
              <a:defRPr b="0" i="0" sz="1000" u="none" cap="none" strike="noStrike">
                <a:solidFill>
                  <a:schemeClr val="lt1"/>
                </a:solidFill>
                <a:latin typeface="Arial"/>
                <a:ea typeface="Arial"/>
                <a:cs typeface="Arial"/>
                <a:sym typeface="Arial"/>
              </a:defRPr>
            </a:lvl7pPr>
            <a:lvl8pPr indent="0" lvl="7" marL="0" algn="r">
              <a:spcBef>
                <a:spcPts val="0"/>
              </a:spcBef>
              <a:buNone/>
              <a:defRPr b="0" i="0" sz="1000" u="none" cap="none" strike="noStrike">
                <a:solidFill>
                  <a:schemeClr val="lt1"/>
                </a:solidFill>
                <a:latin typeface="Arial"/>
                <a:ea typeface="Arial"/>
                <a:cs typeface="Arial"/>
                <a:sym typeface="Arial"/>
              </a:defRPr>
            </a:lvl8pPr>
            <a:lvl9pPr indent="0" lvl="8" mar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4"/>
          <p:cNvSpPr txBox="1"/>
          <p:nvPr/>
        </p:nvSpPr>
        <p:spPr>
          <a:xfrm>
            <a:off x="-1" y="7487930"/>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When numbering sections, numerals should have at least two places. E.g., “01” rather than simply “1"</a:t>
            </a:r>
            <a:endParaRPr b="0" i="0" sz="1200" u="none" cap="none" strike="noStrike">
              <a:solidFill>
                <a:schemeClr val="dk1"/>
              </a:solidFill>
              <a:latin typeface="Arial"/>
              <a:ea typeface="Arial"/>
              <a:cs typeface="Arial"/>
              <a:sym typeface="Arial"/>
            </a:endParaRPr>
          </a:p>
        </p:txBody>
      </p:sp>
      <p:pic>
        <p:nvPicPr>
          <p:cNvPr id="51" name="Google Shape;51;p4"/>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2" name="Google Shape;52;p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type="obj">
  <p:cSld name="OBJECT">
    <p:spTree>
      <p:nvGrpSpPr>
        <p:cNvPr id="272" name="Shape 272"/>
        <p:cNvGrpSpPr/>
        <p:nvPr/>
      </p:nvGrpSpPr>
      <p:grpSpPr>
        <a:xfrm>
          <a:off x="0" y="0"/>
          <a:ext cx="0" cy="0"/>
          <a:chOff x="0" y="0"/>
          <a:chExt cx="0" cy="0"/>
        </a:xfrm>
      </p:grpSpPr>
      <p:sp>
        <p:nvSpPr>
          <p:cNvPr id="273" name="Google Shape;273;p33"/>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None/>
              <a:defRPr i="0"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33"/>
          <p:cNvSpPr txBox="1"/>
          <p:nvPr>
            <p:ph idx="1" type="body"/>
          </p:nvPr>
        </p:nvSpPr>
        <p:spPr>
          <a:xfrm>
            <a:off x="419100" y="1981199"/>
            <a:ext cx="11353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275" name="Google Shape;275;p3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6" name="Google Shape;276;p33"/>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77" name="Google Shape;277;p33"/>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78" name="Google Shape;278;p3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secHead">
  <p:cSld name="SECTION_HEADER">
    <p:bg>
      <p:bgPr>
        <a:solidFill>
          <a:schemeClr val="accent1"/>
        </a:solidFill>
      </p:bgPr>
    </p:bg>
    <p:spTree>
      <p:nvGrpSpPr>
        <p:cNvPr id="279" name="Shape 279"/>
        <p:cNvGrpSpPr/>
        <p:nvPr/>
      </p:nvGrpSpPr>
      <p:grpSpPr>
        <a:xfrm>
          <a:off x="0" y="0"/>
          <a:ext cx="0" cy="0"/>
          <a:chOff x="0" y="0"/>
          <a:chExt cx="0" cy="0"/>
        </a:xfrm>
      </p:grpSpPr>
      <p:sp>
        <p:nvSpPr>
          <p:cNvPr id="280" name="Google Shape;280;p34" title="#"/>
          <p:cNvSpPr txBox="1"/>
          <p:nvPr>
            <p:ph type="title"/>
          </p:nvPr>
        </p:nvSpPr>
        <p:spPr>
          <a:xfrm>
            <a:off x="419102" y="1943099"/>
            <a:ext cx="10928400" cy="14478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13800"/>
              <a:buNone/>
              <a:defRPr i="0" sz="13800">
                <a:solidFill>
                  <a:schemeClr val="lt1"/>
                </a:solidFill>
              </a:defRPr>
            </a:lvl1pPr>
            <a:lvl2pPr lvl="1" rtl="0">
              <a:spcBef>
                <a:spcPts val="1600"/>
              </a:spcBef>
              <a:spcAft>
                <a:spcPts val="0"/>
              </a:spcAft>
              <a:buSzPts val="1400"/>
              <a:buFont typeface="Poppins Black"/>
              <a:buNone/>
              <a:defRPr>
                <a:latin typeface="Poppins Black"/>
                <a:ea typeface="Poppins Black"/>
                <a:cs typeface="Poppins Black"/>
                <a:sym typeface="Poppins Black"/>
              </a:defRPr>
            </a:lvl2pPr>
            <a:lvl3pPr lvl="2" rtl="0">
              <a:spcBef>
                <a:spcPts val="0"/>
              </a:spcBef>
              <a:spcAft>
                <a:spcPts val="0"/>
              </a:spcAft>
              <a:buSzPts val="1400"/>
              <a:buFont typeface="Poppins Black"/>
              <a:buNone/>
              <a:defRPr>
                <a:latin typeface="Poppins Black"/>
                <a:ea typeface="Poppins Black"/>
                <a:cs typeface="Poppins Black"/>
                <a:sym typeface="Poppins Black"/>
              </a:defRPr>
            </a:lvl3pPr>
            <a:lvl4pPr lvl="3" rtl="0">
              <a:spcBef>
                <a:spcPts val="0"/>
              </a:spcBef>
              <a:spcAft>
                <a:spcPts val="0"/>
              </a:spcAft>
              <a:buSzPts val="1400"/>
              <a:buFont typeface="Poppins Black"/>
              <a:buNone/>
              <a:defRPr>
                <a:latin typeface="Poppins Black"/>
                <a:ea typeface="Poppins Black"/>
                <a:cs typeface="Poppins Black"/>
                <a:sym typeface="Poppins Black"/>
              </a:defRPr>
            </a:lvl4pPr>
            <a:lvl5pPr lvl="4" rtl="0">
              <a:spcBef>
                <a:spcPts val="0"/>
              </a:spcBef>
              <a:spcAft>
                <a:spcPts val="0"/>
              </a:spcAft>
              <a:buSzPts val="1400"/>
              <a:buFont typeface="Poppins Black"/>
              <a:buNone/>
              <a:defRPr>
                <a:latin typeface="Poppins Black"/>
                <a:ea typeface="Poppins Black"/>
                <a:cs typeface="Poppins Black"/>
                <a:sym typeface="Poppins Black"/>
              </a:defRPr>
            </a:lvl5pPr>
            <a:lvl6pPr lvl="5" rtl="0">
              <a:spcBef>
                <a:spcPts val="0"/>
              </a:spcBef>
              <a:spcAft>
                <a:spcPts val="0"/>
              </a:spcAft>
              <a:buSzPts val="1400"/>
              <a:buFont typeface="Poppins Black"/>
              <a:buNone/>
              <a:defRPr>
                <a:latin typeface="Poppins Black"/>
                <a:ea typeface="Poppins Black"/>
                <a:cs typeface="Poppins Black"/>
                <a:sym typeface="Poppins Black"/>
              </a:defRPr>
            </a:lvl6pPr>
            <a:lvl7pPr lvl="6" rtl="0">
              <a:spcBef>
                <a:spcPts val="0"/>
              </a:spcBef>
              <a:spcAft>
                <a:spcPts val="0"/>
              </a:spcAft>
              <a:buSzPts val="1400"/>
              <a:buFont typeface="Poppins Black"/>
              <a:buNone/>
              <a:defRPr>
                <a:latin typeface="Poppins Black"/>
                <a:ea typeface="Poppins Black"/>
                <a:cs typeface="Poppins Black"/>
                <a:sym typeface="Poppins Black"/>
              </a:defRPr>
            </a:lvl7pPr>
            <a:lvl8pPr lvl="7" rtl="0">
              <a:spcBef>
                <a:spcPts val="0"/>
              </a:spcBef>
              <a:spcAft>
                <a:spcPts val="0"/>
              </a:spcAft>
              <a:buSzPts val="1400"/>
              <a:buFont typeface="Poppins Black"/>
              <a:buNone/>
              <a:defRPr>
                <a:latin typeface="Poppins Black"/>
                <a:ea typeface="Poppins Black"/>
                <a:cs typeface="Poppins Black"/>
                <a:sym typeface="Poppins Black"/>
              </a:defRPr>
            </a:lvl8pPr>
            <a:lvl9pPr lvl="8" rtl="0">
              <a:spcBef>
                <a:spcPts val="0"/>
              </a:spcBef>
              <a:spcAft>
                <a:spcPts val="0"/>
              </a:spcAft>
              <a:buSzPts val="1400"/>
              <a:buFont typeface="Poppins Black"/>
              <a:buNone/>
              <a:defRPr>
                <a:latin typeface="Poppins Black"/>
                <a:ea typeface="Poppins Black"/>
                <a:cs typeface="Poppins Black"/>
                <a:sym typeface="Poppins Black"/>
              </a:defRPr>
            </a:lvl9pPr>
          </a:lstStyle>
          <a:p/>
        </p:txBody>
      </p:sp>
      <p:sp>
        <p:nvSpPr>
          <p:cNvPr id="281" name="Google Shape;281;p34"/>
          <p:cNvSpPr txBox="1"/>
          <p:nvPr>
            <p:ph idx="1" type="body"/>
          </p:nvPr>
        </p:nvSpPr>
        <p:spPr>
          <a:xfrm>
            <a:off x="419102" y="3476791"/>
            <a:ext cx="10928400" cy="1500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4800"/>
              <a:buFont typeface="Poppins Black"/>
              <a:buNone/>
              <a:defRPr i="0" sz="4800">
                <a:solidFill>
                  <a:schemeClr val="lt1"/>
                </a:solidFill>
                <a:latin typeface="Poppins Black"/>
                <a:ea typeface="Poppins Black"/>
                <a:cs typeface="Poppins Black"/>
                <a:sym typeface="Poppins Black"/>
              </a:defRPr>
            </a:lvl1pPr>
            <a:lvl2pPr indent="-228600" lvl="1" marL="914400" rtl="0" algn="l">
              <a:lnSpc>
                <a:spcPct val="90000"/>
              </a:lnSpc>
              <a:spcBef>
                <a:spcPts val="1600"/>
              </a:spcBef>
              <a:spcAft>
                <a:spcPts val="0"/>
              </a:spcAft>
              <a:buClr>
                <a:srgbClr val="888888"/>
              </a:buClr>
              <a:buSzPts val="2000"/>
              <a:buFont typeface="Poppins Black"/>
              <a:buNone/>
              <a:defRPr sz="2000">
                <a:solidFill>
                  <a:srgbClr val="888888"/>
                </a:solidFill>
                <a:latin typeface="Poppins Black"/>
                <a:ea typeface="Poppins Black"/>
                <a:cs typeface="Poppins Black"/>
                <a:sym typeface="Poppins Black"/>
              </a:defRPr>
            </a:lvl2pPr>
            <a:lvl3pPr indent="-228600" lvl="2" marL="1371600" rtl="0" algn="l">
              <a:lnSpc>
                <a:spcPct val="90000"/>
              </a:lnSpc>
              <a:spcBef>
                <a:spcPts val="1600"/>
              </a:spcBef>
              <a:spcAft>
                <a:spcPts val="0"/>
              </a:spcAft>
              <a:buClr>
                <a:srgbClr val="888888"/>
              </a:buClr>
              <a:buSzPts val="1800"/>
              <a:buFont typeface="Poppins Black"/>
              <a:buNone/>
              <a:defRPr sz="1800">
                <a:solidFill>
                  <a:srgbClr val="888888"/>
                </a:solidFill>
                <a:latin typeface="Poppins Black"/>
                <a:ea typeface="Poppins Black"/>
                <a:cs typeface="Poppins Black"/>
                <a:sym typeface="Poppins Black"/>
              </a:defRPr>
            </a:lvl3pPr>
            <a:lvl4pPr indent="-228600" lvl="3" marL="18288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4pPr>
            <a:lvl5pPr indent="-228600" lvl="4" marL="22860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5pPr>
            <a:lvl6pPr indent="-228600" lvl="5" marL="27432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6pPr>
            <a:lvl7pPr indent="-228600" lvl="6" marL="32004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7pPr>
            <a:lvl8pPr indent="-228600" lvl="7" marL="36576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8pPr>
            <a:lvl9pPr indent="-228600" lvl="8" marL="4114800" rtl="0" algn="l">
              <a:lnSpc>
                <a:spcPct val="90000"/>
              </a:lnSpc>
              <a:spcBef>
                <a:spcPts val="1600"/>
              </a:spcBef>
              <a:spcAft>
                <a:spcPts val="1600"/>
              </a:spcAft>
              <a:buClr>
                <a:srgbClr val="888888"/>
              </a:buClr>
              <a:buSzPts val="1600"/>
              <a:buFont typeface="Poppins Black"/>
              <a:buNone/>
              <a:defRPr sz="1600">
                <a:solidFill>
                  <a:srgbClr val="888888"/>
                </a:solidFill>
                <a:latin typeface="Poppins Black"/>
                <a:ea typeface="Poppins Black"/>
                <a:cs typeface="Poppins Black"/>
                <a:sym typeface="Poppins Black"/>
              </a:defRPr>
            </a:lvl9pPr>
          </a:lstStyle>
          <a:p/>
        </p:txBody>
      </p:sp>
      <p:pic>
        <p:nvPicPr>
          <p:cNvPr id="282" name="Google Shape;282;p3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283" name="Google Shape;283;p3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lt1"/>
                </a:solidFill>
                <a:latin typeface="Arial"/>
                <a:ea typeface="Arial"/>
                <a:cs typeface="Arial"/>
                <a:sym typeface="Arial"/>
              </a:defRPr>
            </a:lvl1pPr>
            <a:lvl2pPr indent="0" lvl="1" marL="0" rtl="0" algn="r">
              <a:spcBef>
                <a:spcPts val="0"/>
              </a:spcBef>
              <a:buNone/>
              <a:defRPr b="0" i="0" sz="1000" u="none" cap="none" strike="noStrike">
                <a:solidFill>
                  <a:schemeClr val="lt1"/>
                </a:solidFill>
                <a:latin typeface="Arial"/>
                <a:ea typeface="Arial"/>
                <a:cs typeface="Arial"/>
                <a:sym typeface="Arial"/>
              </a:defRPr>
            </a:lvl2pPr>
            <a:lvl3pPr indent="0" lvl="2" marL="0" rtl="0" algn="r">
              <a:spcBef>
                <a:spcPts val="0"/>
              </a:spcBef>
              <a:buNone/>
              <a:defRPr b="0" i="0" sz="1000" u="none" cap="none" strike="noStrike">
                <a:solidFill>
                  <a:schemeClr val="lt1"/>
                </a:solidFill>
                <a:latin typeface="Arial"/>
                <a:ea typeface="Arial"/>
                <a:cs typeface="Arial"/>
                <a:sym typeface="Arial"/>
              </a:defRPr>
            </a:lvl3pPr>
            <a:lvl4pPr indent="0" lvl="3" marL="0" rtl="0" algn="r">
              <a:spcBef>
                <a:spcPts val="0"/>
              </a:spcBef>
              <a:buNone/>
              <a:defRPr b="0" i="0" sz="1000" u="none" cap="none" strike="noStrike">
                <a:solidFill>
                  <a:schemeClr val="lt1"/>
                </a:solidFill>
                <a:latin typeface="Arial"/>
                <a:ea typeface="Arial"/>
                <a:cs typeface="Arial"/>
                <a:sym typeface="Arial"/>
              </a:defRPr>
            </a:lvl4pPr>
            <a:lvl5pPr indent="0" lvl="4" marL="0" rtl="0" algn="r">
              <a:spcBef>
                <a:spcPts val="0"/>
              </a:spcBef>
              <a:buNone/>
              <a:defRPr b="0" i="0" sz="1000" u="none" cap="none" strike="noStrike">
                <a:solidFill>
                  <a:schemeClr val="lt1"/>
                </a:solidFill>
                <a:latin typeface="Arial"/>
                <a:ea typeface="Arial"/>
                <a:cs typeface="Arial"/>
                <a:sym typeface="Arial"/>
              </a:defRPr>
            </a:lvl5pPr>
            <a:lvl6pPr indent="0" lvl="5" marL="0" rtl="0" algn="r">
              <a:spcBef>
                <a:spcPts val="0"/>
              </a:spcBef>
              <a:buNone/>
              <a:defRPr b="0" i="0" sz="1000" u="none" cap="none" strike="noStrike">
                <a:solidFill>
                  <a:schemeClr val="lt1"/>
                </a:solidFill>
                <a:latin typeface="Arial"/>
                <a:ea typeface="Arial"/>
                <a:cs typeface="Arial"/>
                <a:sym typeface="Arial"/>
              </a:defRPr>
            </a:lvl6pPr>
            <a:lvl7pPr indent="0" lvl="6" marL="0" rtl="0" algn="r">
              <a:spcBef>
                <a:spcPts val="0"/>
              </a:spcBef>
              <a:buNone/>
              <a:defRPr b="0" i="0" sz="1000" u="none" cap="none" strike="noStrike">
                <a:solidFill>
                  <a:schemeClr val="lt1"/>
                </a:solidFill>
                <a:latin typeface="Arial"/>
                <a:ea typeface="Arial"/>
                <a:cs typeface="Arial"/>
                <a:sym typeface="Arial"/>
              </a:defRPr>
            </a:lvl7pPr>
            <a:lvl8pPr indent="0" lvl="7" marL="0" rtl="0" algn="r">
              <a:spcBef>
                <a:spcPts val="0"/>
              </a:spcBef>
              <a:buNone/>
              <a:defRPr b="0" i="0" sz="1000" u="none" cap="none" strike="noStrike">
                <a:solidFill>
                  <a:schemeClr val="lt1"/>
                </a:solidFill>
                <a:latin typeface="Arial"/>
                <a:ea typeface="Arial"/>
                <a:cs typeface="Arial"/>
                <a:sym typeface="Arial"/>
              </a:defRPr>
            </a:lvl8pPr>
            <a:lvl9pPr indent="0" lvl="8" marL="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34"/>
          <p:cNvSpPr txBox="1"/>
          <p:nvPr/>
        </p:nvSpPr>
        <p:spPr>
          <a:xfrm>
            <a:off x="-1" y="748793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When numbering sections, numerals should have at least two places. E.g., “01” rather than simply “1"</a:t>
            </a:r>
            <a:endParaRPr b="0" i="0" sz="1200" u="none" cap="none" strike="noStrike">
              <a:solidFill>
                <a:schemeClr val="dk1"/>
              </a:solidFill>
              <a:latin typeface="Arial"/>
              <a:ea typeface="Arial"/>
              <a:cs typeface="Arial"/>
              <a:sym typeface="Arial"/>
            </a:endParaRPr>
          </a:p>
        </p:txBody>
      </p:sp>
      <p:pic>
        <p:nvPicPr>
          <p:cNvPr id="285" name="Google Shape;285;p34"/>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86" name="Google Shape;286;p3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Red">
  <p:cSld name="Key Statement Red">
    <p:bg>
      <p:bgPr>
        <a:solidFill>
          <a:schemeClr val="accent1"/>
        </a:solidFill>
      </p:bgPr>
    </p:bg>
    <p:spTree>
      <p:nvGrpSpPr>
        <p:cNvPr id="287" name="Shape 287"/>
        <p:cNvGrpSpPr/>
        <p:nvPr/>
      </p:nvGrpSpPr>
      <p:grpSpPr>
        <a:xfrm>
          <a:off x="0" y="0"/>
          <a:ext cx="0" cy="0"/>
          <a:chOff x="0" y="0"/>
          <a:chExt cx="0" cy="0"/>
        </a:xfrm>
      </p:grpSpPr>
      <p:sp>
        <p:nvSpPr>
          <p:cNvPr id="288" name="Google Shape;288;p35"/>
          <p:cNvSpPr txBox="1"/>
          <p:nvPr>
            <p:ph type="title"/>
          </p:nvPr>
        </p:nvSpPr>
        <p:spPr>
          <a:xfrm>
            <a:off x="419100" y="502785"/>
            <a:ext cx="11353800" cy="5864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3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0" name="Google Shape;290;p35"/>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291" name="Google Shape;291;p35"/>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92" name="Google Shape;292;p35"/>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293" name="Google Shape;293;p35"/>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Black">
  <p:cSld name="Key Statement Black">
    <p:bg>
      <p:bgPr>
        <a:solidFill>
          <a:schemeClr val="dk1"/>
        </a:solidFill>
      </p:bgPr>
    </p:bg>
    <p:spTree>
      <p:nvGrpSpPr>
        <p:cNvPr id="294" name="Shape 294"/>
        <p:cNvGrpSpPr/>
        <p:nvPr/>
      </p:nvGrpSpPr>
      <p:grpSpPr>
        <a:xfrm>
          <a:off x="0" y="0"/>
          <a:ext cx="0" cy="0"/>
          <a:chOff x="0" y="0"/>
          <a:chExt cx="0" cy="0"/>
        </a:xfrm>
      </p:grpSpPr>
      <p:sp>
        <p:nvSpPr>
          <p:cNvPr id="295" name="Google Shape;295;p36"/>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6" name="Google Shape;296;p3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36"/>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298" name="Google Shape;298;p36"/>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299" name="Google Shape;299;p36"/>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300" name="Google Shape;300;p3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White">
  <p:cSld name="Key Statement White">
    <p:bg>
      <p:bgPr>
        <a:solidFill>
          <a:schemeClr val="lt1"/>
        </a:solidFill>
      </p:bgPr>
    </p:bg>
    <p:spTree>
      <p:nvGrpSpPr>
        <p:cNvPr id="301" name="Shape 301"/>
        <p:cNvGrpSpPr/>
        <p:nvPr/>
      </p:nvGrpSpPr>
      <p:grpSpPr>
        <a:xfrm>
          <a:off x="0" y="0"/>
          <a:ext cx="0" cy="0"/>
          <a:chOff x="0" y="0"/>
          <a:chExt cx="0" cy="0"/>
        </a:xfrm>
      </p:grpSpPr>
      <p:sp>
        <p:nvSpPr>
          <p:cNvPr id="302" name="Google Shape;302;p37"/>
          <p:cNvSpPr txBox="1"/>
          <p:nvPr>
            <p:ph type="title"/>
          </p:nvPr>
        </p:nvSpPr>
        <p:spPr>
          <a:xfrm>
            <a:off x="419100" y="502783"/>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dk1"/>
              </a:buClr>
              <a:buSzPts val="5400"/>
              <a:buFont typeface="Arial Black"/>
              <a:buNone/>
              <a:defRPr sz="5400">
                <a:solidFill>
                  <a:schemeClr val="dk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3" name="Google Shape;303;p3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04" name="Google Shape;304;p37"/>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05" name="Google Shape;305;p37"/>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06" name="Google Shape;306;p37"/>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307" name="Google Shape;307;p3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Image">
  <p:cSld name="Key Statement Image">
    <p:bg>
      <p:bgPr>
        <a:solidFill>
          <a:schemeClr val="lt2"/>
        </a:solidFill>
      </p:bgPr>
    </p:bg>
    <p:spTree>
      <p:nvGrpSpPr>
        <p:cNvPr id="308" name="Shape 308"/>
        <p:cNvGrpSpPr/>
        <p:nvPr/>
      </p:nvGrpSpPr>
      <p:grpSpPr>
        <a:xfrm>
          <a:off x="0" y="0"/>
          <a:ext cx="0" cy="0"/>
          <a:chOff x="0" y="0"/>
          <a:chExt cx="0" cy="0"/>
        </a:xfrm>
      </p:grpSpPr>
      <p:sp>
        <p:nvSpPr>
          <p:cNvPr id="309" name="Google Shape;309;p38"/>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0" name="Google Shape;310;p3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38"/>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312" name="Google Shape;312;p38"/>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313" name="Google Shape;313;p38"/>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14" name="Google Shape;314;p38"/>
          <p:cNvSpPr txBox="1"/>
          <p:nvPr/>
        </p:nvSpPr>
        <p:spPr>
          <a:xfrm>
            <a:off x="-76200" y="76771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315" name="Google Shape;315;p3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Image">
  <p:cSld name="Medium Image">
    <p:spTree>
      <p:nvGrpSpPr>
        <p:cNvPr id="316" name="Shape 316"/>
        <p:cNvGrpSpPr/>
        <p:nvPr/>
      </p:nvGrpSpPr>
      <p:grpSpPr>
        <a:xfrm>
          <a:off x="0" y="0"/>
          <a:ext cx="0" cy="0"/>
          <a:chOff x="0" y="0"/>
          <a:chExt cx="0" cy="0"/>
        </a:xfrm>
      </p:grpSpPr>
      <p:sp>
        <p:nvSpPr>
          <p:cNvPr id="317" name="Google Shape;317;p39"/>
          <p:cNvSpPr/>
          <p:nvPr/>
        </p:nvSpPr>
        <p:spPr>
          <a:xfrm>
            <a:off x="6096000" y="0"/>
            <a:ext cx="60960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9" name="Google Shape;319;p39"/>
          <p:cNvSpPr txBox="1"/>
          <p:nvPr>
            <p:ph idx="1" type="body"/>
          </p:nvPr>
        </p:nvSpPr>
        <p:spPr>
          <a:xfrm>
            <a:off x="419100" y="1981200"/>
            <a:ext cx="4876800" cy="43911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320" name="Google Shape;320;p3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39"/>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322" name="Google Shape;322;p39"/>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23" name="Google Shape;323;p39"/>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24" name="Google Shape;324;p39"/>
          <p:cNvSpPr txBox="1"/>
          <p:nvPr/>
        </p:nvSpPr>
        <p:spPr>
          <a:xfrm>
            <a:off x="422575" y="6399050"/>
            <a:ext cx="5584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Large Image">
    <p:spTree>
      <p:nvGrpSpPr>
        <p:cNvPr id="325" name="Shape 325"/>
        <p:cNvGrpSpPr/>
        <p:nvPr/>
      </p:nvGrpSpPr>
      <p:grpSpPr>
        <a:xfrm>
          <a:off x="0" y="0"/>
          <a:ext cx="0" cy="0"/>
          <a:chOff x="0" y="0"/>
          <a:chExt cx="0" cy="0"/>
        </a:xfrm>
      </p:grpSpPr>
      <p:sp>
        <p:nvSpPr>
          <p:cNvPr id="326" name="Google Shape;326;p40"/>
          <p:cNvSpPr/>
          <p:nvPr/>
        </p:nvSpPr>
        <p:spPr>
          <a:xfrm>
            <a:off x="4381500" y="0"/>
            <a:ext cx="78105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0"/>
          <p:cNvSpPr txBox="1"/>
          <p:nvPr>
            <p:ph type="title"/>
          </p:nvPr>
        </p:nvSpPr>
        <p:spPr>
          <a:xfrm>
            <a:off x="419100" y="502785"/>
            <a:ext cx="33909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8" name="Google Shape;328;p40"/>
          <p:cNvSpPr txBox="1"/>
          <p:nvPr>
            <p:ph idx="1" type="body"/>
          </p:nvPr>
        </p:nvSpPr>
        <p:spPr>
          <a:xfrm>
            <a:off x="419100" y="1981200"/>
            <a:ext cx="33909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329" name="Google Shape;329;p4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0" name="Google Shape;330;p40"/>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331" name="Google Shape;331;p40"/>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32" name="Google Shape;332;p40"/>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33" name="Google Shape;333;p40"/>
          <p:cNvSpPr txBox="1"/>
          <p:nvPr/>
        </p:nvSpPr>
        <p:spPr>
          <a:xfrm>
            <a:off x="422575" y="6322850"/>
            <a:ext cx="39126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p:cSld name="Full-Bleed Image">
    <p:bg>
      <p:bgPr>
        <a:solidFill>
          <a:schemeClr val="lt2"/>
        </a:solidFill>
      </p:bgPr>
    </p:bg>
    <p:spTree>
      <p:nvGrpSpPr>
        <p:cNvPr id="334" name="Shape 334"/>
        <p:cNvGrpSpPr/>
        <p:nvPr/>
      </p:nvGrpSpPr>
      <p:grpSpPr>
        <a:xfrm>
          <a:off x="0" y="0"/>
          <a:ext cx="0" cy="0"/>
          <a:chOff x="0" y="0"/>
          <a:chExt cx="0" cy="0"/>
        </a:xfrm>
      </p:grpSpPr>
      <p:sp>
        <p:nvSpPr>
          <p:cNvPr id="335" name="Google Shape;335;p41"/>
          <p:cNvSpPr txBox="1"/>
          <p:nvPr>
            <p:ph type="title"/>
          </p:nvPr>
        </p:nvSpPr>
        <p:spPr>
          <a:xfrm>
            <a:off x="419100" y="502785"/>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800"/>
              <a:buFont typeface="Arial Black"/>
              <a:buNone/>
              <a:defRPr sz="2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6" name="Google Shape;336;p41"/>
          <p:cNvSpPr txBox="1"/>
          <p:nvPr>
            <p:ph idx="1" type="body"/>
          </p:nvPr>
        </p:nvSpPr>
        <p:spPr>
          <a:xfrm>
            <a:off x="419100" y="1981200"/>
            <a:ext cx="4876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lt1"/>
              </a:buClr>
              <a:buSzPts val="1600"/>
              <a:buChar char="•"/>
              <a:defRPr i="0" sz="1600">
                <a:solidFill>
                  <a:schemeClr val="lt1"/>
                </a:solidFill>
              </a:defRPr>
            </a:lvl1pPr>
            <a:lvl2pPr indent="-317500" lvl="1" marL="914400" rtl="0" algn="l">
              <a:lnSpc>
                <a:spcPct val="90000"/>
              </a:lnSpc>
              <a:spcBef>
                <a:spcPts val="1600"/>
              </a:spcBef>
              <a:spcAft>
                <a:spcPts val="0"/>
              </a:spcAft>
              <a:buClr>
                <a:schemeClr val="lt1"/>
              </a:buClr>
              <a:buSzPts val="1400"/>
              <a:buChar char="•"/>
              <a:defRPr i="0" sz="1400">
                <a:solidFill>
                  <a:schemeClr val="lt1"/>
                </a:solidFill>
              </a:defRPr>
            </a:lvl2pPr>
            <a:lvl3pPr indent="-304800" lvl="2" marL="1371600" rtl="0" algn="l">
              <a:lnSpc>
                <a:spcPct val="90000"/>
              </a:lnSpc>
              <a:spcBef>
                <a:spcPts val="1600"/>
              </a:spcBef>
              <a:spcAft>
                <a:spcPts val="0"/>
              </a:spcAft>
              <a:buClr>
                <a:schemeClr val="lt1"/>
              </a:buClr>
              <a:buSzPts val="1200"/>
              <a:buChar char="•"/>
              <a:defRPr i="0" sz="1200">
                <a:solidFill>
                  <a:schemeClr val="lt1"/>
                </a:solidFill>
              </a:defRPr>
            </a:lvl3pPr>
            <a:lvl4pPr indent="-304800" lvl="3" marL="1828800" rtl="0" algn="l">
              <a:lnSpc>
                <a:spcPct val="90000"/>
              </a:lnSpc>
              <a:spcBef>
                <a:spcPts val="1600"/>
              </a:spcBef>
              <a:spcAft>
                <a:spcPts val="0"/>
              </a:spcAft>
              <a:buClr>
                <a:schemeClr val="lt1"/>
              </a:buClr>
              <a:buSzPts val="1200"/>
              <a:buChar char="•"/>
              <a:defRPr i="0" sz="1200">
                <a:solidFill>
                  <a:schemeClr val="lt1"/>
                </a:solidFill>
              </a:defRPr>
            </a:lvl4pPr>
            <a:lvl5pPr indent="-304800" lvl="4" marL="2286000" rtl="0" algn="l">
              <a:lnSpc>
                <a:spcPct val="90000"/>
              </a:lnSpc>
              <a:spcBef>
                <a:spcPts val="1600"/>
              </a:spcBef>
              <a:spcAft>
                <a:spcPts val="0"/>
              </a:spcAft>
              <a:buClr>
                <a:schemeClr val="lt1"/>
              </a:buClr>
              <a:buSzPts val="1200"/>
              <a:buChar char="•"/>
              <a:defRPr i="0" sz="1200">
                <a:solidFill>
                  <a:schemeClr val="lt1"/>
                </a:solidFill>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337" name="Google Shape;337;p4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8" name="Google Shape;338;p41"/>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339" name="Google Shape;339;p41"/>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340" name="Google Shape;340;p41"/>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41" name="Google Shape;341;p41"/>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2" name="Shape 342"/>
        <p:cNvGrpSpPr/>
        <p:nvPr/>
      </p:nvGrpSpPr>
      <p:grpSpPr>
        <a:xfrm>
          <a:off x="0" y="0"/>
          <a:ext cx="0" cy="0"/>
          <a:chOff x="0" y="0"/>
          <a:chExt cx="0" cy="0"/>
        </a:xfrm>
      </p:grpSpPr>
      <p:sp>
        <p:nvSpPr>
          <p:cNvPr id="343" name="Google Shape;343;p42"/>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4" name="Google Shape;344;p4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5" name="Google Shape;345;p42"/>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46" name="Google Shape;346;p42"/>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47" name="Google Shape;347;p4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Red">
  <p:cSld name="Key Statement Red">
    <p:bg>
      <p:bgPr>
        <a:solidFill>
          <a:schemeClr val="accent1"/>
        </a:solidFill>
      </p:bgPr>
    </p:bg>
    <p:spTree>
      <p:nvGrpSpPr>
        <p:cNvPr id="53" name="Shape 53"/>
        <p:cNvGrpSpPr/>
        <p:nvPr/>
      </p:nvGrpSpPr>
      <p:grpSpPr>
        <a:xfrm>
          <a:off x="0" y="0"/>
          <a:ext cx="0" cy="0"/>
          <a:chOff x="0" y="0"/>
          <a:chExt cx="0" cy="0"/>
        </a:xfrm>
      </p:grpSpPr>
      <p:sp>
        <p:nvSpPr>
          <p:cNvPr id="54" name="Google Shape;54;p5"/>
          <p:cNvSpPr txBox="1"/>
          <p:nvPr>
            <p:ph type="title"/>
          </p:nvPr>
        </p:nvSpPr>
        <p:spPr>
          <a:xfrm>
            <a:off x="419100" y="502785"/>
            <a:ext cx="11353800" cy="5864256"/>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5400"/>
              <a:buFont typeface="Arial Black"/>
              <a:buNone/>
              <a:defRPr sz="54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lt1"/>
                </a:solidFill>
                <a:latin typeface="Arial"/>
                <a:ea typeface="Arial"/>
                <a:cs typeface="Arial"/>
                <a:sym typeface="Arial"/>
              </a:defRPr>
            </a:lvl1pPr>
            <a:lvl2pPr indent="0" lvl="1" marL="0" algn="r">
              <a:spcBef>
                <a:spcPts val="0"/>
              </a:spcBef>
              <a:buNone/>
              <a:defRPr b="0" i="0" sz="1000">
                <a:solidFill>
                  <a:schemeClr val="lt1"/>
                </a:solidFill>
                <a:latin typeface="Arial"/>
                <a:ea typeface="Arial"/>
                <a:cs typeface="Arial"/>
                <a:sym typeface="Arial"/>
              </a:defRPr>
            </a:lvl2pPr>
            <a:lvl3pPr indent="0" lvl="2" marL="0" algn="r">
              <a:spcBef>
                <a:spcPts val="0"/>
              </a:spcBef>
              <a:buNone/>
              <a:defRPr b="0" i="0" sz="1000">
                <a:solidFill>
                  <a:schemeClr val="lt1"/>
                </a:solidFill>
                <a:latin typeface="Arial"/>
                <a:ea typeface="Arial"/>
                <a:cs typeface="Arial"/>
                <a:sym typeface="Arial"/>
              </a:defRPr>
            </a:lvl3pPr>
            <a:lvl4pPr indent="0" lvl="3" marL="0" algn="r">
              <a:spcBef>
                <a:spcPts val="0"/>
              </a:spcBef>
              <a:buNone/>
              <a:defRPr b="0" i="0" sz="1000">
                <a:solidFill>
                  <a:schemeClr val="lt1"/>
                </a:solidFill>
                <a:latin typeface="Arial"/>
                <a:ea typeface="Arial"/>
                <a:cs typeface="Arial"/>
                <a:sym typeface="Arial"/>
              </a:defRPr>
            </a:lvl4pPr>
            <a:lvl5pPr indent="0" lvl="4" marL="0" algn="r">
              <a:spcBef>
                <a:spcPts val="0"/>
              </a:spcBef>
              <a:buNone/>
              <a:defRPr b="0" i="0" sz="1000">
                <a:solidFill>
                  <a:schemeClr val="lt1"/>
                </a:solidFill>
                <a:latin typeface="Arial"/>
                <a:ea typeface="Arial"/>
                <a:cs typeface="Arial"/>
                <a:sym typeface="Arial"/>
              </a:defRPr>
            </a:lvl5pPr>
            <a:lvl6pPr indent="0" lvl="5" marL="0" algn="r">
              <a:spcBef>
                <a:spcPts val="0"/>
              </a:spcBef>
              <a:buNone/>
              <a:defRPr b="0" i="0" sz="1000">
                <a:solidFill>
                  <a:schemeClr val="lt1"/>
                </a:solidFill>
                <a:latin typeface="Arial"/>
                <a:ea typeface="Arial"/>
                <a:cs typeface="Arial"/>
                <a:sym typeface="Arial"/>
              </a:defRPr>
            </a:lvl6pPr>
            <a:lvl7pPr indent="0" lvl="6" marL="0" algn="r">
              <a:spcBef>
                <a:spcPts val="0"/>
              </a:spcBef>
              <a:buNone/>
              <a:defRPr b="0" i="0" sz="1000">
                <a:solidFill>
                  <a:schemeClr val="lt1"/>
                </a:solidFill>
                <a:latin typeface="Arial"/>
                <a:ea typeface="Arial"/>
                <a:cs typeface="Arial"/>
                <a:sym typeface="Arial"/>
              </a:defRPr>
            </a:lvl7pPr>
            <a:lvl8pPr indent="0" lvl="7" marL="0" algn="r">
              <a:spcBef>
                <a:spcPts val="0"/>
              </a:spcBef>
              <a:buNone/>
              <a:defRPr b="0" i="0" sz="1000">
                <a:solidFill>
                  <a:schemeClr val="lt1"/>
                </a:solidFill>
                <a:latin typeface="Arial"/>
                <a:ea typeface="Arial"/>
                <a:cs typeface="Arial"/>
                <a:sym typeface="Arial"/>
              </a:defRPr>
            </a:lvl8pPr>
            <a:lvl9pPr indent="0" lvl="8" mar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5"/>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57" name="Google Shape;57;p5"/>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58" name="Google Shape;58;p5"/>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59" name="Google Shape;59;p5"/>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1"/>
        </a:solidFill>
      </p:bgPr>
    </p:bg>
    <p:spTree>
      <p:nvGrpSpPr>
        <p:cNvPr id="348" name="Shape 348"/>
        <p:cNvGrpSpPr/>
        <p:nvPr/>
      </p:nvGrpSpPr>
      <p:grpSpPr>
        <a:xfrm>
          <a:off x="0" y="0"/>
          <a:ext cx="0" cy="0"/>
          <a:chOff x="0" y="0"/>
          <a:chExt cx="0" cy="0"/>
        </a:xfrm>
      </p:grpSpPr>
      <p:sp>
        <p:nvSpPr>
          <p:cNvPr id="349" name="Google Shape;349;p43"/>
          <p:cNvSpPr txBox="1"/>
          <p:nvPr>
            <p:ph type="ctrTitle"/>
          </p:nvPr>
        </p:nvSpPr>
        <p:spPr>
          <a:xfrm>
            <a:off x="381000" y="1992070"/>
            <a:ext cx="10477500" cy="2900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7200"/>
              <a:buFont typeface="Arial Black"/>
              <a:buNone/>
              <a:defRPr sz="72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50" name="Google Shape;350;p43"/>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351" name="Google Shape;351;p43"/>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352" name="Google Shape;352;p43"/>
          <p:cNvPicPr preferRelativeResize="0"/>
          <p:nvPr/>
        </p:nvPicPr>
        <p:blipFill rotWithShape="1">
          <a:blip r:embed="rId4">
            <a:alphaModFix/>
          </a:blip>
          <a:srcRect b="0" l="0" r="0" t="0"/>
          <a:stretch/>
        </p:blipFill>
        <p:spPr>
          <a:xfrm rot="5400000">
            <a:off x="10540085" y="3224886"/>
            <a:ext cx="2884729" cy="419099"/>
          </a:xfrm>
          <a:prstGeom prst="rect">
            <a:avLst/>
          </a:prstGeom>
          <a:noFill/>
          <a:ln>
            <a:noFill/>
          </a:ln>
        </p:spPr>
      </p:pic>
      <p:sp>
        <p:nvSpPr>
          <p:cNvPr id="353" name="Google Shape;353;p43"/>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4" name="Shape 354"/>
        <p:cNvGrpSpPr/>
        <p:nvPr/>
      </p:nvGrpSpPr>
      <p:grpSpPr>
        <a:xfrm>
          <a:off x="0" y="0"/>
          <a:ext cx="0" cy="0"/>
          <a:chOff x="0" y="0"/>
          <a:chExt cx="0" cy="0"/>
        </a:xfrm>
      </p:grpSpPr>
      <p:sp>
        <p:nvSpPr>
          <p:cNvPr id="355" name="Google Shape;355;p4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56" name="Google Shape;356;p4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357" name="Google Shape;357;p44"/>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80" name="Shape 380"/>
        <p:cNvGrpSpPr/>
        <p:nvPr/>
      </p:nvGrpSpPr>
      <p:grpSpPr>
        <a:xfrm>
          <a:off x="0" y="0"/>
          <a:ext cx="0" cy="0"/>
          <a:chOff x="0" y="0"/>
          <a:chExt cx="0" cy="0"/>
        </a:xfrm>
      </p:grpSpPr>
      <p:sp>
        <p:nvSpPr>
          <p:cNvPr id="381" name="Google Shape;381;p46"/>
          <p:cNvSpPr txBox="1"/>
          <p:nvPr>
            <p:ph type="ctrTitle"/>
          </p:nvPr>
        </p:nvSpPr>
        <p:spPr>
          <a:xfrm>
            <a:off x="419100" y="495300"/>
            <a:ext cx="10858500" cy="5867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2" name="Google Shape;382;p46"/>
          <p:cNvSpPr txBox="1"/>
          <p:nvPr>
            <p:ph idx="1" type="subTitle"/>
          </p:nvPr>
        </p:nvSpPr>
        <p:spPr>
          <a:xfrm>
            <a:off x="419100" y="5470892"/>
            <a:ext cx="10858500" cy="4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i="0" sz="1800">
                <a:solidFill>
                  <a:schemeClr val="lt1"/>
                </a:solidFill>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pic>
        <p:nvPicPr>
          <p:cNvPr id="383" name="Google Shape;383;p46"/>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384" name="Google Shape;384;p46"/>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385" name="Google Shape;385;p46"/>
          <p:cNvPicPr preferRelativeResize="0"/>
          <p:nvPr/>
        </p:nvPicPr>
        <p:blipFill rotWithShape="1">
          <a:blip r:embed="rId4">
            <a:alphaModFix/>
          </a:blip>
          <a:srcRect b="0" l="0" r="0" t="0"/>
          <a:stretch/>
        </p:blipFill>
        <p:spPr>
          <a:xfrm rot="5400000">
            <a:off x="9791701" y="2476502"/>
            <a:ext cx="4381498" cy="419099"/>
          </a:xfrm>
          <a:prstGeom prst="rect">
            <a:avLst/>
          </a:prstGeom>
          <a:noFill/>
          <a:ln>
            <a:noFill/>
          </a:ln>
        </p:spPr>
      </p:pic>
      <p:sp>
        <p:nvSpPr>
          <p:cNvPr id="386" name="Google Shape;386;p4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type="obj">
  <p:cSld name="OBJECT">
    <p:spTree>
      <p:nvGrpSpPr>
        <p:cNvPr id="387" name="Shape 387"/>
        <p:cNvGrpSpPr/>
        <p:nvPr/>
      </p:nvGrpSpPr>
      <p:grpSpPr>
        <a:xfrm>
          <a:off x="0" y="0"/>
          <a:ext cx="0" cy="0"/>
          <a:chOff x="0" y="0"/>
          <a:chExt cx="0" cy="0"/>
        </a:xfrm>
      </p:grpSpPr>
      <p:sp>
        <p:nvSpPr>
          <p:cNvPr id="388" name="Google Shape;388;p47"/>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None/>
              <a:defRPr i="0"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9" name="Google Shape;389;p47"/>
          <p:cNvSpPr txBox="1"/>
          <p:nvPr>
            <p:ph idx="1" type="body"/>
          </p:nvPr>
        </p:nvSpPr>
        <p:spPr>
          <a:xfrm>
            <a:off x="419100" y="1981199"/>
            <a:ext cx="11353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390" name="Google Shape;390;p4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91" name="Google Shape;391;p47"/>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392" name="Google Shape;392;p47"/>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393" name="Google Shape;393;p4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secHead">
  <p:cSld name="SECTION_HEADER">
    <p:bg>
      <p:bgPr>
        <a:solidFill>
          <a:schemeClr val="accent1"/>
        </a:solidFill>
      </p:bgPr>
    </p:bg>
    <p:spTree>
      <p:nvGrpSpPr>
        <p:cNvPr id="394" name="Shape 394"/>
        <p:cNvGrpSpPr/>
        <p:nvPr/>
      </p:nvGrpSpPr>
      <p:grpSpPr>
        <a:xfrm>
          <a:off x="0" y="0"/>
          <a:ext cx="0" cy="0"/>
          <a:chOff x="0" y="0"/>
          <a:chExt cx="0" cy="0"/>
        </a:xfrm>
      </p:grpSpPr>
      <p:sp>
        <p:nvSpPr>
          <p:cNvPr id="395" name="Google Shape;395;p48" title="#"/>
          <p:cNvSpPr txBox="1"/>
          <p:nvPr>
            <p:ph type="title"/>
          </p:nvPr>
        </p:nvSpPr>
        <p:spPr>
          <a:xfrm>
            <a:off x="419102" y="1943099"/>
            <a:ext cx="10928400" cy="14478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13800"/>
              <a:buNone/>
              <a:defRPr i="0" sz="13800">
                <a:solidFill>
                  <a:schemeClr val="lt1"/>
                </a:solidFill>
              </a:defRPr>
            </a:lvl1pPr>
            <a:lvl2pPr lvl="1" rtl="0">
              <a:spcBef>
                <a:spcPts val="1600"/>
              </a:spcBef>
              <a:spcAft>
                <a:spcPts val="0"/>
              </a:spcAft>
              <a:buSzPts val="1400"/>
              <a:buFont typeface="Poppins Black"/>
              <a:buNone/>
              <a:defRPr>
                <a:latin typeface="Poppins Black"/>
                <a:ea typeface="Poppins Black"/>
                <a:cs typeface="Poppins Black"/>
                <a:sym typeface="Poppins Black"/>
              </a:defRPr>
            </a:lvl2pPr>
            <a:lvl3pPr lvl="2" rtl="0">
              <a:spcBef>
                <a:spcPts val="0"/>
              </a:spcBef>
              <a:spcAft>
                <a:spcPts val="0"/>
              </a:spcAft>
              <a:buSzPts val="1400"/>
              <a:buFont typeface="Poppins Black"/>
              <a:buNone/>
              <a:defRPr>
                <a:latin typeface="Poppins Black"/>
                <a:ea typeface="Poppins Black"/>
                <a:cs typeface="Poppins Black"/>
                <a:sym typeface="Poppins Black"/>
              </a:defRPr>
            </a:lvl3pPr>
            <a:lvl4pPr lvl="3" rtl="0">
              <a:spcBef>
                <a:spcPts val="0"/>
              </a:spcBef>
              <a:spcAft>
                <a:spcPts val="0"/>
              </a:spcAft>
              <a:buSzPts val="1400"/>
              <a:buFont typeface="Poppins Black"/>
              <a:buNone/>
              <a:defRPr>
                <a:latin typeface="Poppins Black"/>
                <a:ea typeface="Poppins Black"/>
                <a:cs typeface="Poppins Black"/>
                <a:sym typeface="Poppins Black"/>
              </a:defRPr>
            </a:lvl4pPr>
            <a:lvl5pPr lvl="4" rtl="0">
              <a:spcBef>
                <a:spcPts val="0"/>
              </a:spcBef>
              <a:spcAft>
                <a:spcPts val="0"/>
              </a:spcAft>
              <a:buSzPts val="1400"/>
              <a:buFont typeface="Poppins Black"/>
              <a:buNone/>
              <a:defRPr>
                <a:latin typeface="Poppins Black"/>
                <a:ea typeface="Poppins Black"/>
                <a:cs typeface="Poppins Black"/>
                <a:sym typeface="Poppins Black"/>
              </a:defRPr>
            </a:lvl5pPr>
            <a:lvl6pPr lvl="5" rtl="0">
              <a:spcBef>
                <a:spcPts val="0"/>
              </a:spcBef>
              <a:spcAft>
                <a:spcPts val="0"/>
              </a:spcAft>
              <a:buSzPts val="1400"/>
              <a:buFont typeface="Poppins Black"/>
              <a:buNone/>
              <a:defRPr>
                <a:latin typeface="Poppins Black"/>
                <a:ea typeface="Poppins Black"/>
                <a:cs typeface="Poppins Black"/>
                <a:sym typeface="Poppins Black"/>
              </a:defRPr>
            </a:lvl6pPr>
            <a:lvl7pPr lvl="6" rtl="0">
              <a:spcBef>
                <a:spcPts val="0"/>
              </a:spcBef>
              <a:spcAft>
                <a:spcPts val="0"/>
              </a:spcAft>
              <a:buSzPts val="1400"/>
              <a:buFont typeface="Poppins Black"/>
              <a:buNone/>
              <a:defRPr>
                <a:latin typeface="Poppins Black"/>
                <a:ea typeface="Poppins Black"/>
                <a:cs typeface="Poppins Black"/>
                <a:sym typeface="Poppins Black"/>
              </a:defRPr>
            </a:lvl7pPr>
            <a:lvl8pPr lvl="7" rtl="0">
              <a:spcBef>
                <a:spcPts val="0"/>
              </a:spcBef>
              <a:spcAft>
                <a:spcPts val="0"/>
              </a:spcAft>
              <a:buSzPts val="1400"/>
              <a:buFont typeface="Poppins Black"/>
              <a:buNone/>
              <a:defRPr>
                <a:latin typeface="Poppins Black"/>
                <a:ea typeface="Poppins Black"/>
                <a:cs typeface="Poppins Black"/>
                <a:sym typeface="Poppins Black"/>
              </a:defRPr>
            </a:lvl8pPr>
            <a:lvl9pPr lvl="8" rtl="0">
              <a:spcBef>
                <a:spcPts val="0"/>
              </a:spcBef>
              <a:spcAft>
                <a:spcPts val="0"/>
              </a:spcAft>
              <a:buSzPts val="1400"/>
              <a:buFont typeface="Poppins Black"/>
              <a:buNone/>
              <a:defRPr>
                <a:latin typeface="Poppins Black"/>
                <a:ea typeface="Poppins Black"/>
                <a:cs typeface="Poppins Black"/>
                <a:sym typeface="Poppins Black"/>
              </a:defRPr>
            </a:lvl9pPr>
          </a:lstStyle>
          <a:p/>
        </p:txBody>
      </p:sp>
      <p:sp>
        <p:nvSpPr>
          <p:cNvPr id="396" name="Google Shape;396;p48"/>
          <p:cNvSpPr txBox="1"/>
          <p:nvPr>
            <p:ph idx="1" type="body"/>
          </p:nvPr>
        </p:nvSpPr>
        <p:spPr>
          <a:xfrm>
            <a:off x="419102" y="3476791"/>
            <a:ext cx="10928400" cy="1500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4800"/>
              <a:buFont typeface="Poppins Black"/>
              <a:buNone/>
              <a:defRPr i="0" sz="4800">
                <a:solidFill>
                  <a:schemeClr val="lt1"/>
                </a:solidFill>
                <a:latin typeface="Poppins Black"/>
                <a:ea typeface="Poppins Black"/>
                <a:cs typeface="Poppins Black"/>
                <a:sym typeface="Poppins Black"/>
              </a:defRPr>
            </a:lvl1pPr>
            <a:lvl2pPr indent="-228600" lvl="1" marL="914400" rtl="0" algn="l">
              <a:lnSpc>
                <a:spcPct val="90000"/>
              </a:lnSpc>
              <a:spcBef>
                <a:spcPts val="1600"/>
              </a:spcBef>
              <a:spcAft>
                <a:spcPts val="0"/>
              </a:spcAft>
              <a:buClr>
                <a:srgbClr val="888888"/>
              </a:buClr>
              <a:buSzPts val="2000"/>
              <a:buFont typeface="Poppins Black"/>
              <a:buNone/>
              <a:defRPr sz="2000">
                <a:solidFill>
                  <a:srgbClr val="888888"/>
                </a:solidFill>
                <a:latin typeface="Poppins Black"/>
                <a:ea typeface="Poppins Black"/>
                <a:cs typeface="Poppins Black"/>
                <a:sym typeface="Poppins Black"/>
              </a:defRPr>
            </a:lvl2pPr>
            <a:lvl3pPr indent="-228600" lvl="2" marL="1371600" rtl="0" algn="l">
              <a:lnSpc>
                <a:spcPct val="90000"/>
              </a:lnSpc>
              <a:spcBef>
                <a:spcPts val="1600"/>
              </a:spcBef>
              <a:spcAft>
                <a:spcPts val="0"/>
              </a:spcAft>
              <a:buClr>
                <a:srgbClr val="888888"/>
              </a:buClr>
              <a:buSzPts val="1800"/>
              <a:buFont typeface="Poppins Black"/>
              <a:buNone/>
              <a:defRPr sz="1800">
                <a:solidFill>
                  <a:srgbClr val="888888"/>
                </a:solidFill>
                <a:latin typeface="Poppins Black"/>
                <a:ea typeface="Poppins Black"/>
                <a:cs typeface="Poppins Black"/>
                <a:sym typeface="Poppins Black"/>
              </a:defRPr>
            </a:lvl3pPr>
            <a:lvl4pPr indent="-228600" lvl="3" marL="18288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4pPr>
            <a:lvl5pPr indent="-228600" lvl="4" marL="22860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5pPr>
            <a:lvl6pPr indent="-228600" lvl="5" marL="27432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6pPr>
            <a:lvl7pPr indent="-228600" lvl="6" marL="32004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7pPr>
            <a:lvl8pPr indent="-228600" lvl="7" marL="3657600" rtl="0" algn="l">
              <a:lnSpc>
                <a:spcPct val="90000"/>
              </a:lnSpc>
              <a:spcBef>
                <a:spcPts val="1600"/>
              </a:spcBef>
              <a:spcAft>
                <a:spcPts val="0"/>
              </a:spcAft>
              <a:buClr>
                <a:srgbClr val="888888"/>
              </a:buClr>
              <a:buSzPts val="1600"/>
              <a:buFont typeface="Poppins Black"/>
              <a:buNone/>
              <a:defRPr sz="1600">
                <a:solidFill>
                  <a:srgbClr val="888888"/>
                </a:solidFill>
                <a:latin typeface="Poppins Black"/>
                <a:ea typeface="Poppins Black"/>
                <a:cs typeface="Poppins Black"/>
                <a:sym typeface="Poppins Black"/>
              </a:defRPr>
            </a:lvl8pPr>
            <a:lvl9pPr indent="-228600" lvl="8" marL="4114800" rtl="0" algn="l">
              <a:lnSpc>
                <a:spcPct val="90000"/>
              </a:lnSpc>
              <a:spcBef>
                <a:spcPts val="1600"/>
              </a:spcBef>
              <a:spcAft>
                <a:spcPts val="1600"/>
              </a:spcAft>
              <a:buClr>
                <a:srgbClr val="888888"/>
              </a:buClr>
              <a:buSzPts val="1600"/>
              <a:buFont typeface="Poppins Black"/>
              <a:buNone/>
              <a:defRPr sz="1600">
                <a:solidFill>
                  <a:srgbClr val="888888"/>
                </a:solidFill>
                <a:latin typeface="Poppins Black"/>
                <a:ea typeface="Poppins Black"/>
                <a:cs typeface="Poppins Black"/>
                <a:sym typeface="Poppins Black"/>
              </a:defRPr>
            </a:lvl9pPr>
          </a:lstStyle>
          <a:p/>
        </p:txBody>
      </p:sp>
      <p:pic>
        <p:nvPicPr>
          <p:cNvPr id="397" name="Google Shape;397;p48"/>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398" name="Google Shape;398;p4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u="none" cap="none" strike="noStrike">
                <a:solidFill>
                  <a:schemeClr val="lt1"/>
                </a:solidFill>
                <a:latin typeface="Arial"/>
                <a:ea typeface="Arial"/>
                <a:cs typeface="Arial"/>
                <a:sym typeface="Arial"/>
              </a:defRPr>
            </a:lvl1pPr>
            <a:lvl2pPr indent="0" lvl="1" marL="0" rtl="0" algn="r">
              <a:spcBef>
                <a:spcPts val="0"/>
              </a:spcBef>
              <a:buNone/>
              <a:defRPr b="0" i="0" sz="1000" u="none" cap="none" strike="noStrike">
                <a:solidFill>
                  <a:schemeClr val="lt1"/>
                </a:solidFill>
                <a:latin typeface="Arial"/>
                <a:ea typeface="Arial"/>
                <a:cs typeface="Arial"/>
                <a:sym typeface="Arial"/>
              </a:defRPr>
            </a:lvl2pPr>
            <a:lvl3pPr indent="0" lvl="2" marL="0" rtl="0" algn="r">
              <a:spcBef>
                <a:spcPts val="0"/>
              </a:spcBef>
              <a:buNone/>
              <a:defRPr b="0" i="0" sz="1000" u="none" cap="none" strike="noStrike">
                <a:solidFill>
                  <a:schemeClr val="lt1"/>
                </a:solidFill>
                <a:latin typeface="Arial"/>
                <a:ea typeface="Arial"/>
                <a:cs typeface="Arial"/>
                <a:sym typeface="Arial"/>
              </a:defRPr>
            </a:lvl3pPr>
            <a:lvl4pPr indent="0" lvl="3" marL="0" rtl="0" algn="r">
              <a:spcBef>
                <a:spcPts val="0"/>
              </a:spcBef>
              <a:buNone/>
              <a:defRPr b="0" i="0" sz="1000" u="none" cap="none" strike="noStrike">
                <a:solidFill>
                  <a:schemeClr val="lt1"/>
                </a:solidFill>
                <a:latin typeface="Arial"/>
                <a:ea typeface="Arial"/>
                <a:cs typeface="Arial"/>
                <a:sym typeface="Arial"/>
              </a:defRPr>
            </a:lvl4pPr>
            <a:lvl5pPr indent="0" lvl="4" marL="0" rtl="0" algn="r">
              <a:spcBef>
                <a:spcPts val="0"/>
              </a:spcBef>
              <a:buNone/>
              <a:defRPr b="0" i="0" sz="1000" u="none" cap="none" strike="noStrike">
                <a:solidFill>
                  <a:schemeClr val="lt1"/>
                </a:solidFill>
                <a:latin typeface="Arial"/>
                <a:ea typeface="Arial"/>
                <a:cs typeface="Arial"/>
                <a:sym typeface="Arial"/>
              </a:defRPr>
            </a:lvl5pPr>
            <a:lvl6pPr indent="0" lvl="5" marL="0" rtl="0" algn="r">
              <a:spcBef>
                <a:spcPts val="0"/>
              </a:spcBef>
              <a:buNone/>
              <a:defRPr b="0" i="0" sz="1000" u="none" cap="none" strike="noStrike">
                <a:solidFill>
                  <a:schemeClr val="lt1"/>
                </a:solidFill>
                <a:latin typeface="Arial"/>
                <a:ea typeface="Arial"/>
                <a:cs typeface="Arial"/>
                <a:sym typeface="Arial"/>
              </a:defRPr>
            </a:lvl6pPr>
            <a:lvl7pPr indent="0" lvl="6" marL="0" rtl="0" algn="r">
              <a:spcBef>
                <a:spcPts val="0"/>
              </a:spcBef>
              <a:buNone/>
              <a:defRPr b="0" i="0" sz="1000" u="none" cap="none" strike="noStrike">
                <a:solidFill>
                  <a:schemeClr val="lt1"/>
                </a:solidFill>
                <a:latin typeface="Arial"/>
                <a:ea typeface="Arial"/>
                <a:cs typeface="Arial"/>
                <a:sym typeface="Arial"/>
              </a:defRPr>
            </a:lvl7pPr>
            <a:lvl8pPr indent="0" lvl="7" marL="0" rtl="0" algn="r">
              <a:spcBef>
                <a:spcPts val="0"/>
              </a:spcBef>
              <a:buNone/>
              <a:defRPr b="0" i="0" sz="1000" u="none" cap="none" strike="noStrike">
                <a:solidFill>
                  <a:schemeClr val="lt1"/>
                </a:solidFill>
                <a:latin typeface="Arial"/>
                <a:ea typeface="Arial"/>
                <a:cs typeface="Arial"/>
                <a:sym typeface="Arial"/>
              </a:defRPr>
            </a:lvl8pPr>
            <a:lvl9pPr indent="0" lvl="8" marL="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9" name="Google Shape;399;p48"/>
          <p:cNvSpPr txBox="1"/>
          <p:nvPr/>
        </p:nvSpPr>
        <p:spPr>
          <a:xfrm>
            <a:off x="-1" y="748793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When numbering sections, numerals should have at least two places. E.g., “01” rather than simply “1"</a:t>
            </a:r>
            <a:endParaRPr b="0" i="0" sz="1200" u="none" cap="none" strike="noStrike">
              <a:solidFill>
                <a:schemeClr val="dk1"/>
              </a:solidFill>
              <a:latin typeface="Arial"/>
              <a:ea typeface="Arial"/>
              <a:cs typeface="Arial"/>
              <a:sym typeface="Arial"/>
            </a:endParaRPr>
          </a:p>
        </p:txBody>
      </p:sp>
      <p:pic>
        <p:nvPicPr>
          <p:cNvPr id="400" name="Google Shape;400;p48"/>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01" name="Google Shape;401;p4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Red">
  <p:cSld name="Key Statement Red">
    <p:bg>
      <p:bgPr>
        <a:solidFill>
          <a:schemeClr val="accent1"/>
        </a:solidFill>
      </p:bgPr>
    </p:bg>
    <p:spTree>
      <p:nvGrpSpPr>
        <p:cNvPr id="402" name="Shape 402"/>
        <p:cNvGrpSpPr/>
        <p:nvPr/>
      </p:nvGrpSpPr>
      <p:grpSpPr>
        <a:xfrm>
          <a:off x="0" y="0"/>
          <a:ext cx="0" cy="0"/>
          <a:chOff x="0" y="0"/>
          <a:chExt cx="0" cy="0"/>
        </a:xfrm>
      </p:grpSpPr>
      <p:sp>
        <p:nvSpPr>
          <p:cNvPr id="403" name="Google Shape;403;p49"/>
          <p:cNvSpPr txBox="1"/>
          <p:nvPr>
            <p:ph type="title"/>
          </p:nvPr>
        </p:nvSpPr>
        <p:spPr>
          <a:xfrm>
            <a:off x="419100" y="502785"/>
            <a:ext cx="11353800" cy="5864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4" name="Google Shape;404;p4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05" name="Google Shape;405;p49"/>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06" name="Google Shape;406;p49"/>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07" name="Google Shape;407;p49"/>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408" name="Google Shape;408;p49"/>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Black">
  <p:cSld name="Key Statement Black">
    <p:bg>
      <p:bgPr>
        <a:solidFill>
          <a:schemeClr val="dk1"/>
        </a:solidFill>
      </p:bgPr>
    </p:bg>
    <p:spTree>
      <p:nvGrpSpPr>
        <p:cNvPr id="409" name="Shape 409"/>
        <p:cNvGrpSpPr/>
        <p:nvPr/>
      </p:nvGrpSpPr>
      <p:grpSpPr>
        <a:xfrm>
          <a:off x="0" y="0"/>
          <a:ext cx="0" cy="0"/>
          <a:chOff x="0" y="0"/>
          <a:chExt cx="0" cy="0"/>
        </a:xfrm>
      </p:grpSpPr>
      <p:sp>
        <p:nvSpPr>
          <p:cNvPr id="410" name="Google Shape;410;p50"/>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1" name="Google Shape;411;p5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2" name="Google Shape;412;p50"/>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413" name="Google Shape;413;p50"/>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14" name="Google Shape;414;p50"/>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415" name="Google Shape;415;p50"/>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White">
  <p:cSld name="Key Statement White">
    <p:bg>
      <p:bgPr>
        <a:solidFill>
          <a:schemeClr val="lt1"/>
        </a:solidFill>
      </p:bgPr>
    </p:bg>
    <p:spTree>
      <p:nvGrpSpPr>
        <p:cNvPr id="416" name="Shape 416"/>
        <p:cNvGrpSpPr/>
        <p:nvPr/>
      </p:nvGrpSpPr>
      <p:grpSpPr>
        <a:xfrm>
          <a:off x="0" y="0"/>
          <a:ext cx="0" cy="0"/>
          <a:chOff x="0" y="0"/>
          <a:chExt cx="0" cy="0"/>
        </a:xfrm>
      </p:grpSpPr>
      <p:sp>
        <p:nvSpPr>
          <p:cNvPr id="417" name="Google Shape;417;p51"/>
          <p:cNvSpPr txBox="1"/>
          <p:nvPr>
            <p:ph type="title"/>
          </p:nvPr>
        </p:nvSpPr>
        <p:spPr>
          <a:xfrm>
            <a:off x="419100" y="502783"/>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dk1"/>
              </a:buClr>
              <a:buSzPts val="5400"/>
              <a:buFont typeface="Arial Black"/>
              <a:buNone/>
              <a:defRPr sz="5400">
                <a:solidFill>
                  <a:schemeClr val="dk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8" name="Google Shape;418;p5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9" name="Google Shape;419;p51"/>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20" name="Google Shape;420;p51"/>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21" name="Google Shape;421;p51"/>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422" name="Google Shape;422;p51"/>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Image">
  <p:cSld name="Key Statement Image">
    <p:bg>
      <p:bgPr>
        <a:solidFill>
          <a:schemeClr val="lt2"/>
        </a:solidFill>
      </p:bgPr>
    </p:bg>
    <p:spTree>
      <p:nvGrpSpPr>
        <p:cNvPr id="423" name="Shape 423"/>
        <p:cNvGrpSpPr/>
        <p:nvPr/>
      </p:nvGrpSpPr>
      <p:grpSpPr>
        <a:xfrm>
          <a:off x="0" y="0"/>
          <a:ext cx="0" cy="0"/>
          <a:chOff x="0" y="0"/>
          <a:chExt cx="0" cy="0"/>
        </a:xfrm>
      </p:grpSpPr>
      <p:sp>
        <p:nvSpPr>
          <p:cNvPr id="424" name="Google Shape;424;p52"/>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5400"/>
              <a:buFont typeface="Arial Black"/>
              <a:buNone/>
              <a:defRPr sz="54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5" name="Google Shape;425;p5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6" name="Google Shape;426;p52"/>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427" name="Google Shape;427;p52"/>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428" name="Google Shape;428;p52"/>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29" name="Google Shape;429;p52"/>
          <p:cNvSpPr txBox="1"/>
          <p:nvPr/>
        </p:nvSpPr>
        <p:spPr>
          <a:xfrm>
            <a:off x="-76200" y="76771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430" name="Google Shape;430;p52"/>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Image">
  <p:cSld name="Medium Image">
    <p:spTree>
      <p:nvGrpSpPr>
        <p:cNvPr id="431" name="Shape 431"/>
        <p:cNvGrpSpPr/>
        <p:nvPr/>
      </p:nvGrpSpPr>
      <p:grpSpPr>
        <a:xfrm>
          <a:off x="0" y="0"/>
          <a:ext cx="0" cy="0"/>
          <a:chOff x="0" y="0"/>
          <a:chExt cx="0" cy="0"/>
        </a:xfrm>
      </p:grpSpPr>
      <p:sp>
        <p:nvSpPr>
          <p:cNvPr id="432" name="Google Shape;432;p53"/>
          <p:cNvSpPr/>
          <p:nvPr/>
        </p:nvSpPr>
        <p:spPr>
          <a:xfrm>
            <a:off x="6096000" y="0"/>
            <a:ext cx="60960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3"/>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4" name="Google Shape;434;p53"/>
          <p:cNvSpPr txBox="1"/>
          <p:nvPr>
            <p:ph idx="1" type="body"/>
          </p:nvPr>
        </p:nvSpPr>
        <p:spPr>
          <a:xfrm>
            <a:off x="419100" y="1981200"/>
            <a:ext cx="4876800" cy="43911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435" name="Google Shape;435;p5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53"/>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437" name="Google Shape;437;p53"/>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38" name="Google Shape;438;p53"/>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39" name="Google Shape;439;p53"/>
          <p:cNvSpPr txBox="1"/>
          <p:nvPr/>
        </p:nvSpPr>
        <p:spPr>
          <a:xfrm>
            <a:off x="422575" y="6399050"/>
            <a:ext cx="5584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Black">
  <p:cSld name="Key Statement Black">
    <p:bg>
      <p:bgPr>
        <a:solidFill>
          <a:schemeClr val="dk1"/>
        </a:solidFill>
      </p:bgPr>
    </p:bg>
    <p:spTree>
      <p:nvGrpSpPr>
        <p:cNvPr id="60" name="Shape 60"/>
        <p:cNvGrpSpPr/>
        <p:nvPr/>
      </p:nvGrpSpPr>
      <p:grpSpPr>
        <a:xfrm>
          <a:off x="0" y="0"/>
          <a:ext cx="0" cy="0"/>
          <a:chOff x="0" y="0"/>
          <a:chExt cx="0" cy="0"/>
        </a:xfrm>
      </p:grpSpPr>
      <p:sp>
        <p:nvSpPr>
          <p:cNvPr id="61" name="Google Shape;61;p6"/>
          <p:cNvSpPr txBox="1"/>
          <p:nvPr>
            <p:ph type="title"/>
          </p:nvPr>
        </p:nvSpPr>
        <p:spPr>
          <a:xfrm>
            <a:off x="419100" y="502785"/>
            <a:ext cx="11353800" cy="5859916"/>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5400"/>
              <a:buFont typeface="Arial Black"/>
              <a:buNone/>
              <a:defRPr sz="54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lt1"/>
                </a:solidFill>
                <a:latin typeface="Arial"/>
                <a:ea typeface="Arial"/>
                <a:cs typeface="Arial"/>
                <a:sym typeface="Arial"/>
              </a:defRPr>
            </a:lvl1pPr>
            <a:lvl2pPr indent="0" lvl="1" marL="0" algn="r">
              <a:spcBef>
                <a:spcPts val="0"/>
              </a:spcBef>
              <a:buNone/>
              <a:defRPr b="0" i="0" sz="1000">
                <a:solidFill>
                  <a:schemeClr val="lt1"/>
                </a:solidFill>
                <a:latin typeface="Arial"/>
                <a:ea typeface="Arial"/>
                <a:cs typeface="Arial"/>
                <a:sym typeface="Arial"/>
              </a:defRPr>
            </a:lvl2pPr>
            <a:lvl3pPr indent="0" lvl="2" marL="0" algn="r">
              <a:spcBef>
                <a:spcPts val="0"/>
              </a:spcBef>
              <a:buNone/>
              <a:defRPr b="0" i="0" sz="1000">
                <a:solidFill>
                  <a:schemeClr val="lt1"/>
                </a:solidFill>
                <a:latin typeface="Arial"/>
                <a:ea typeface="Arial"/>
                <a:cs typeface="Arial"/>
                <a:sym typeface="Arial"/>
              </a:defRPr>
            </a:lvl3pPr>
            <a:lvl4pPr indent="0" lvl="3" marL="0" algn="r">
              <a:spcBef>
                <a:spcPts val="0"/>
              </a:spcBef>
              <a:buNone/>
              <a:defRPr b="0" i="0" sz="1000">
                <a:solidFill>
                  <a:schemeClr val="lt1"/>
                </a:solidFill>
                <a:latin typeface="Arial"/>
                <a:ea typeface="Arial"/>
                <a:cs typeface="Arial"/>
                <a:sym typeface="Arial"/>
              </a:defRPr>
            </a:lvl4pPr>
            <a:lvl5pPr indent="0" lvl="4" marL="0" algn="r">
              <a:spcBef>
                <a:spcPts val="0"/>
              </a:spcBef>
              <a:buNone/>
              <a:defRPr b="0" i="0" sz="1000">
                <a:solidFill>
                  <a:schemeClr val="lt1"/>
                </a:solidFill>
                <a:latin typeface="Arial"/>
                <a:ea typeface="Arial"/>
                <a:cs typeface="Arial"/>
                <a:sym typeface="Arial"/>
              </a:defRPr>
            </a:lvl5pPr>
            <a:lvl6pPr indent="0" lvl="5" marL="0" algn="r">
              <a:spcBef>
                <a:spcPts val="0"/>
              </a:spcBef>
              <a:buNone/>
              <a:defRPr b="0" i="0" sz="1000">
                <a:solidFill>
                  <a:schemeClr val="lt1"/>
                </a:solidFill>
                <a:latin typeface="Arial"/>
                <a:ea typeface="Arial"/>
                <a:cs typeface="Arial"/>
                <a:sym typeface="Arial"/>
              </a:defRPr>
            </a:lvl6pPr>
            <a:lvl7pPr indent="0" lvl="6" marL="0" algn="r">
              <a:spcBef>
                <a:spcPts val="0"/>
              </a:spcBef>
              <a:buNone/>
              <a:defRPr b="0" i="0" sz="1000">
                <a:solidFill>
                  <a:schemeClr val="lt1"/>
                </a:solidFill>
                <a:latin typeface="Arial"/>
                <a:ea typeface="Arial"/>
                <a:cs typeface="Arial"/>
                <a:sym typeface="Arial"/>
              </a:defRPr>
            </a:lvl7pPr>
            <a:lvl8pPr indent="0" lvl="7" marL="0" algn="r">
              <a:spcBef>
                <a:spcPts val="0"/>
              </a:spcBef>
              <a:buNone/>
              <a:defRPr b="0" i="0" sz="1000">
                <a:solidFill>
                  <a:schemeClr val="lt1"/>
                </a:solidFill>
                <a:latin typeface="Arial"/>
                <a:ea typeface="Arial"/>
                <a:cs typeface="Arial"/>
                <a:sym typeface="Arial"/>
              </a:defRPr>
            </a:lvl8pPr>
            <a:lvl9pPr indent="0" lvl="8" mar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6"/>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64" name="Google Shape;64;p6"/>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65" name="Google Shape;65;p6"/>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66" name="Google Shape;66;p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Large Image">
    <p:spTree>
      <p:nvGrpSpPr>
        <p:cNvPr id="440" name="Shape 440"/>
        <p:cNvGrpSpPr/>
        <p:nvPr/>
      </p:nvGrpSpPr>
      <p:grpSpPr>
        <a:xfrm>
          <a:off x="0" y="0"/>
          <a:ext cx="0" cy="0"/>
          <a:chOff x="0" y="0"/>
          <a:chExt cx="0" cy="0"/>
        </a:xfrm>
      </p:grpSpPr>
      <p:sp>
        <p:nvSpPr>
          <p:cNvPr id="441" name="Google Shape;441;p54"/>
          <p:cNvSpPr/>
          <p:nvPr/>
        </p:nvSpPr>
        <p:spPr>
          <a:xfrm>
            <a:off x="4381500" y="0"/>
            <a:ext cx="78105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4"/>
          <p:cNvSpPr txBox="1"/>
          <p:nvPr>
            <p:ph type="title"/>
          </p:nvPr>
        </p:nvSpPr>
        <p:spPr>
          <a:xfrm>
            <a:off x="419100" y="502785"/>
            <a:ext cx="33909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3" name="Google Shape;443;p54"/>
          <p:cNvSpPr txBox="1"/>
          <p:nvPr>
            <p:ph idx="1" type="body"/>
          </p:nvPr>
        </p:nvSpPr>
        <p:spPr>
          <a:xfrm>
            <a:off x="419100" y="1981200"/>
            <a:ext cx="33909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dk1"/>
              </a:buClr>
              <a:buSzPts val="1600"/>
              <a:buChar char="•"/>
              <a:defRPr i="0" sz="1600"/>
            </a:lvl1pPr>
            <a:lvl2pPr indent="-317500" lvl="1" marL="914400" rtl="0" algn="l">
              <a:lnSpc>
                <a:spcPct val="90000"/>
              </a:lnSpc>
              <a:spcBef>
                <a:spcPts val="1600"/>
              </a:spcBef>
              <a:spcAft>
                <a:spcPts val="0"/>
              </a:spcAft>
              <a:buClr>
                <a:schemeClr val="dk1"/>
              </a:buClr>
              <a:buSzPts val="1400"/>
              <a:buChar char="•"/>
              <a:defRPr i="0" sz="1400"/>
            </a:lvl2pPr>
            <a:lvl3pPr indent="-304800" lvl="2" marL="1371600" rtl="0" algn="l">
              <a:lnSpc>
                <a:spcPct val="90000"/>
              </a:lnSpc>
              <a:spcBef>
                <a:spcPts val="1600"/>
              </a:spcBef>
              <a:spcAft>
                <a:spcPts val="0"/>
              </a:spcAft>
              <a:buClr>
                <a:schemeClr val="dk1"/>
              </a:buClr>
              <a:buSzPts val="1200"/>
              <a:buChar char="•"/>
              <a:defRPr i="0" sz="1200"/>
            </a:lvl3pPr>
            <a:lvl4pPr indent="-304800" lvl="3" marL="1828800" rtl="0" algn="l">
              <a:lnSpc>
                <a:spcPct val="90000"/>
              </a:lnSpc>
              <a:spcBef>
                <a:spcPts val="1600"/>
              </a:spcBef>
              <a:spcAft>
                <a:spcPts val="0"/>
              </a:spcAft>
              <a:buClr>
                <a:schemeClr val="dk1"/>
              </a:buClr>
              <a:buSzPts val="1200"/>
              <a:buChar char="•"/>
              <a:defRPr i="0" sz="1200"/>
            </a:lvl4pPr>
            <a:lvl5pPr indent="-304800" lvl="4" marL="2286000" rtl="0" algn="l">
              <a:lnSpc>
                <a:spcPct val="90000"/>
              </a:lnSpc>
              <a:spcBef>
                <a:spcPts val="1600"/>
              </a:spcBef>
              <a:spcAft>
                <a:spcPts val="0"/>
              </a:spcAft>
              <a:buClr>
                <a:schemeClr val="dk1"/>
              </a:buClr>
              <a:buSzPts val="1200"/>
              <a:buChar char="•"/>
              <a:defRPr i="0"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444" name="Google Shape;444;p5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5" name="Google Shape;445;p54"/>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446" name="Google Shape;446;p54"/>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47" name="Google Shape;447;p54"/>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48" name="Google Shape;448;p54"/>
          <p:cNvSpPr txBox="1"/>
          <p:nvPr/>
        </p:nvSpPr>
        <p:spPr>
          <a:xfrm>
            <a:off x="422575" y="6322850"/>
            <a:ext cx="39126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p:cSld name="Full-Bleed Image">
    <p:bg>
      <p:bgPr>
        <a:solidFill>
          <a:schemeClr val="lt2"/>
        </a:solidFill>
      </p:bgPr>
    </p:bg>
    <p:spTree>
      <p:nvGrpSpPr>
        <p:cNvPr id="449" name="Shape 449"/>
        <p:cNvGrpSpPr/>
        <p:nvPr/>
      </p:nvGrpSpPr>
      <p:grpSpPr>
        <a:xfrm>
          <a:off x="0" y="0"/>
          <a:ext cx="0" cy="0"/>
          <a:chOff x="0" y="0"/>
          <a:chExt cx="0" cy="0"/>
        </a:xfrm>
      </p:grpSpPr>
      <p:sp>
        <p:nvSpPr>
          <p:cNvPr id="450" name="Google Shape;450;p55"/>
          <p:cNvSpPr txBox="1"/>
          <p:nvPr>
            <p:ph type="title"/>
          </p:nvPr>
        </p:nvSpPr>
        <p:spPr>
          <a:xfrm>
            <a:off x="419100" y="502785"/>
            <a:ext cx="4876800" cy="14022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lt1"/>
              </a:buClr>
              <a:buSzPts val="2800"/>
              <a:buFont typeface="Arial Black"/>
              <a:buNone/>
              <a:defRPr sz="2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1" name="Google Shape;451;p55"/>
          <p:cNvSpPr txBox="1"/>
          <p:nvPr>
            <p:ph idx="1" type="body"/>
          </p:nvPr>
        </p:nvSpPr>
        <p:spPr>
          <a:xfrm>
            <a:off x="419100" y="1981200"/>
            <a:ext cx="4876800" cy="4381500"/>
          </a:xfrm>
          <a:prstGeom prst="rect">
            <a:avLst/>
          </a:prstGeom>
          <a:noFill/>
          <a:ln>
            <a:noFill/>
          </a:ln>
        </p:spPr>
        <p:txBody>
          <a:bodyPr anchorCtr="0" anchor="t" bIns="0" lIns="0" spcFirstLastPara="1" rIns="0" wrap="square" tIns="0">
            <a:noAutofit/>
          </a:bodyPr>
          <a:lstStyle>
            <a:lvl1pPr indent="-330200" lvl="0" marL="457200" rtl="0" algn="l">
              <a:lnSpc>
                <a:spcPct val="90000"/>
              </a:lnSpc>
              <a:spcBef>
                <a:spcPts val="0"/>
              </a:spcBef>
              <a:spcAft>
                <a:spcPts val="0"/>
              </a:spcAft>
              <a:buClr>
                <a:schemeClr val="lt1"/>
              </a:buClr>
              <a:buSzPts val="1600"/>
              <a:buChar char="•"/>
              <a:defRPr i="0" sz="1600">
                <a:solidFill>
                  <a:schemeClr val="lt1"/>
                </a:solidFill>
              </a:defRPr>
            </a:lvl1pPr>
            <a:lvl2pPr indent="-317500" lvl="1" marL="914400" rtl="0" algn="l">
              <a:lnSpc>
                <a:spcPct val="90000"/>
              </a:lnSpc>
              <a:spcBef>
                <a:spcPts val="1600"/>
              </a:spcBef>
              <a:spcAft>
                <a:spcPts val="0"/>
              </a:spcAft>
              <a:buClr>
                <a:schemeClr val="lt1"/>
              </a:buClr>
              <a:buSzPts val="1400"/>
              <a:buChar char="•"/>
              <a:defRPr i="0" sz="1400">
                <a:solidFill>
                  <a:schemeClr val="lt1"/>
                </a:solidFill>
              </a:defRPr>
            </a:lvl2pPr>
            <a:lvl3pPr indent="-304800" lvl="2" marL="1371600" rtl="0" algn="l">
              <a:lnSpc>
                <a:spcPct val="90000"/>
              </a:lnSpc>
              <a:spcBef>
                <a:spcPts val="1600"/>
              </a:spcBef>
              <a:spcAft>
                <a:spcPts val="0"/>
              </a:spcAft>
              <a:buClr>
                <a:schemeClr val="lt1"/>
              </a:buClr>
              <a:buSzPts val="1200"/>
              <a:buChar char="•"/>
              <a:defRPr i="0" sz="1200">
                <a:solidFill>
                  <a:schemeClr val="lt1"/>
                </a:solidFill>
              </a:defRPr>
            </a:lvl3pPr>
            <a:lvl4pPr indent="-304800" lvl="3" marL="1828800" rtl="0" algn="l">
              <a:lnSpc>
                <a:spcPct val="90000"/>
              </a:lnSpc>
              <a:spcBef>
                <a:spcPts val="1600"/>
              </a:spcBef>
              <a:spcAft>
                <a:spcPts val="0"/>
              </a:spcAft>
              <a:buClr>
                <a:schemeClr val="lt1"/>
              </a:buClr>
              <a:buSzPts val="1200"/>
              <a:buChar char="•"/>
              <a:defRPr i="0" sz="1200">
                <a:solidFill>
                  <a:schemeClr val="lt1"/>
                </a:solidFill>
              </a:defRPr>
            </a:lvl4pPr>
            <a:lvl5pPr indent="-304800" lvl="4" marL="2286000" rtl="0" algn="l">
              <a:lnSpc>
                <a:spcPct val="90000"/>
              </a:lnSpc>
              <a:spcBef>
                <a:spcPts val="1600"/>
              </a:spcBef>
              <a:spcAft>
                <a:spcPts val="0"/>
              </a:spcAft>
              <a:buClr>
                <a:schemeClr val="lt1"/>
              </a:buClr>
              <a:buSzPts val="1200"/>
              <a:buChar char="•"/>
              <a:defRPr i="0" sz="1200">
                <a:solidFill>
                  <a:schemeClr val="lt1"/>
                </a:solidFill>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452" name="Google Shape;452;p5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lt1"/>
                </a:solidFill>
                <a:latin typeface="Arial"/>
                <a:ea typeface="Arial"/>
                <a:cs typeface="Arial"/>
                <a:sym typeface="Arial"/>
              </a:defRPr>
            </a:lvl1pPr>
            <a:lvl2pPr indent="0" lvl="1" marL="0" rtl="0" algn="r">
              <a:spcBef>
                <a:spcPts val="0"/>
              </a:spcBef>
              <a:buNone/>
              <a:defRPr b="0" i="0" sz="1000">
                <a:solidFill>
                  <a:schemeClr val="lt1"/>
                </a:solidFill>
                <a:latin typeface="Arial"/>
                <a:ea typeface="Arial"/>
                <a:cs typeface="Arial"/>
                <a:sym typeface="Arial"/>
              </a:defRPr>
            </a:lvl2pPr>
            <a:lvl3pPr indent="0" lvl="2" marL="0" rtl="0" algn="r">
              <a:spcBef>
                <a:spcPts val="0"/>
              </a:spcBef>
              <a:buNone/>
              <a:defRPr b="0" i="0" sz="1000">
                <a:solidFill>
                  <a:schemeClr val="lt1"/>
                </a:solidFill>
                <a:latin typeface="Arial"/>
                <a:ea typeface="Arial"/>
                <a:cs typeface="Arial"/>
                <a:sym typeface="Arial"/>
              </a:defRPr>
            </a:lvl3pPr>
            <a:lvl4pPr indent="0" lvl="3" marL="0" rtl="0" algn="r">
              <a:spcBef>
                <a:spcPts val="0"/>
              </a:spcBef>
              <a:buNone/>
              <a:defRPr b="0" i="0" sz="1000">
                <a:solidFill>
                  <a:schemeClr val="lt1"/>
                </a:solidFill>
                <a:latin typeface="Arial"/>
                <a:ea typeface="Arial"/>
                <a:cs typeface="Arial"/>
                <a:sym typeface="Arial"/>
              </a:defRPr>
            </a:lvl4pPr>
            <a:lvl5pPr indent="0" lvl="4" marL="0" rtl="0" algn="r">
              <a:spcBef>
                <a:spcPts val="0"/>
              </a:spcBef>
              <a:buNone/>
              <a:defRPr b="0" i="0" sz="1000">
                <a:solidFill>
                  <a:schemeClr val="lt1"/>
                </a:solidFill>
                <a:latin typeface="Arial"/>
                <a:ea typeface="Arial"/>
                <a:cs typeface="Arial"/>
                <a:sym typeface="Arial"/>
              </a:defRPr>
            </a:lvl5pPr>
            <a:lvl6pPr indent="0" lvl="5" marL="0" rtl="0" algn="r">
              <a:spcBef>
                <a:spcPts val="0"/>
              </a:spcBef>
              <a:buNone/>
              <a:defRPr b="0" i="0" sz="1000">
                <a:solidFill>
                  <a:schemeClr val="lt1"/>
                </a:solidFill>
                <a:latin typeface="Arial"/>
                <a:ea typeface="Arial"/>
                <a:cs typeface="Arial"/>
                <a:sym typeface="Arial"/>
              </a:defRPr>
            </a:lvl6pPr>
            <a:lvl7pPr indent="0" lvl="6" marL="0" rtl="0" algn="r">
              <a:spcBef>
                <a:spcPts val="0"/>
              </a:spcBef>
              <a:buNone/>
              <a:defRPr b="0" i="0" sz="1000">
                <a:solidFill>
                  <a:schemeClr val="lt1"/>
                </a:solidFill>
                <a:latin typeface="Arial"/>
                <a:ea typeface="Arial"/>
                <a:cs typeface="Arial"/>
                <a:sym typeface="Arial"/>
              </a:defRPr>
            </a:lvl7pPr>
            <a:lvl8pPr indent="0" lvl="7" marL="0" rtl="0" algn="r">
              <a:spcBef>
                <a:spcPts val="0"/>
              </a:spcBef>
              <a:buNone/>
              <a:defRPr b="0" i="0" sz="1000">
                <a:solidFill>
                  <a:schemeClr val="lt1"/>
                </a:solidFill>
                <a:latin typeface="Arial"/>
                <a:ea typeface="Arial"/>
                <a:cs typeface="Arial"/>
                <a:sym typeface="Arial"/>
              </a:defRPr>
            </a:lvl8pPr>
            <a:lvl9pPr indent="0" lvl="8" marL="0" rt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55"/>
          <p:cNvSpPr txBox="1"/>
          <p:nvPr/>
        </p:nvSpPr>
        <p:spPr>
          <a:xfrm>
            <a:off x="-1" y="74838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454" name="Google Shape;454;p55"/>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455" name="Google Shape;455;p55"/>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56" name="Google Shape;456;p55"/>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57" name="Shape 457"/>
        <p:cNvGrpSpPr/>
        <p:nvPr/>
      </p:nvGrpSpPr>
      <p:grpSpPr>
        <a:xfrm>
          <a:off x="0" y="0"/>
          <a:ext cx="0" cy="0"/>
          <a:chOff x="0" y="0"/>
          <a:chExt cx="0" cy="0"/>
        </a:xfrm>
      </p:grpSpPr>
      <p:sp>
        <p:nvSpPr>
          <p:cNvPr id="458" name="Google Shape;458;p56"/>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800"/>
              <a:buFont typeface="Arial Black"/>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9" name="Google Shape;459;p5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60" name="Google Shape;460;p56"/>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461" name="Google Shape;461;p56"/>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462" name="Google Shape;462;p56"/>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1"/>
        </a:solidFill>
      </p:bgPr>
    </p:bg>
    <p:spTree>
      <p:nvGrpSpPr>
        <p:cNvPr id="463" name="Shape 463"/>
        <p:cNvGrpSpPr/>
        <p:nvPr/>
      </p:nvGrpSpPr>
      <p:grpSpPr>
        <a:xfrm>
          <a:off x="0" y="0"/>
          <a:ext cx="0" cy="0"/>
          <a:chOff x="0" y="0"/>
          <a:chExt cx="0" cy="0"/>
        </a:xfrm>
      </p:grpSpPr>
      <p:sp>
        <p:nvSpPr>
          <p:cNvPr id="464" name="Google Shape;464;p57"/>
          <p:cNvSpPr txBox="1"/>
          <p:nvPr>
            <p:ph type="ctrTitle"/>
          </p:nvPr>
        </p:nvSpPr>
        <p:spPr>
          <a:xfrm>
            <a:off x="381000" y="1992070"/>
            <a:ext cx="10477500" cy="29004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7200"/>
              <a:buFont typeface="Arial Black"/>
              <a:buNone/>
              <a:defRPr sz="7200">
                <a:solidFill>
                  <a:schemeClr val="lt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65" name="Google Shape;465;p57"/>
          <p:cNvPicPr preferRelativeResize="0"/>
          <p:nvPr/>
        </p:nvPicPr>
        <p:blipFill rotWithShape="1">
          <a:blip r:embed="rId2">
            <a:alphaModFix/>
          </a:blip>
          <a:srcRect b="0" l="0" r="0" t="0"/>
          <a:stretch/>
        </p:blipFill>
        <p:spPr>
          <a:xfrm>
            <a:off x="422565" y="235381"/>
            <a:ext cx="913550" cy="117463"/>
          </a:xfrm>
          <a:prstGeom prst="rect">
            <a:avLst/>
          </a:prstGeom>
          <a:noFill/>
          <a:ln>
            <a:noFill/>
          </a:ln>
        </p:spPr>
      </p:pic>
      <p:pic>
        <p:nvPicPr>
          <p:cNvPr id="466" name="Google Shape;466;p57"/>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467" name="Google Shape;467;p57"/>
          <p:cNvPicPr preferRelativeResize="0"/>
          <p:nvPr/>
        </p:nvPicPr>
        <p:blipFill rotWithShape="1">
          <a:blip r:embed="rId4">
            <a:alphaModFix/>
          </a:blip>
          <a:srcRect b="0" l="0" r="0" t="0"/>
          <a:stretch/>
        </p:blipFill>
        <p:spPr>
          <a:xfrm rot="5400000">
            <a:off x="10540085" y="3224886"/>
            <a:ext cx="2884729" cy="419099"/>
          </a:xfrm>
          <a:prstGeom prst="rect">
            <a:avLst/>
          </a:prstGeom>
          <a:noFill/>
          <a:ln>
            <a:noFill/>
          </a:ln>
        </p:spPr>
      </p:pic>
      <p:sp>
        <p:nvSpPr>
          <p:cNvPr id="468" name="Google Shape;468;p5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69" name="Shape 469"/>
        <p:cNvGrpSpPr/>
        <p:nvPr/>
      </p:nvGrpSpPr>
      <p:grpSpPr>
        <a:xfrm>
          <a:off x="0" y="0"/>
          <a:ext cx="0" cy="0"/>
          <a:chOff x="0" y="0"/>
          <a:chExt cx="0" cy="0"/>
        </a:xfrm>
      </p:grpSpPr>
      <p:sp>
        <p:nvSpPr>
          <p:cNvPr id="470" name="Google Shape;470;p5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000">
                <a:solidFill>
                  <a:schemeClr val="dk1"/>
                </a:solidFill>
                <a:latin typeface="Arial"/>
                <a:ea typeface="Arial"/>
                <a:cs typeface="Arial"/>
                <a:sym typeface="Arial"/>
              </a:defRPr>
            </a:lvl1pPr>
            <a:lvl2pPr indent="0" lvl="1" marL="0" rtl="0" algn="r">
              <a:spcBef>
                <a:spcPts val="0"/>
              </a:spcBef>
              <a:buNone/>
              <a:defRPr b="0" i="0" sz="1000">
                <a:solidFill>
                  <a:schemeClr val="dk1"/>
                </a:solidFill>
                <a:latin typeface="Arial"/>
                <a:ea typeface="Arial"/>
                <a:cs typeface="Arial"/>
                <a:sym typeface="Arial"/>
              </a:defRPr>
            </a:lvl2pPr>
            <a:lvl3pPr indent="0" lvl="2" marL="0" rtl="0" algn="r">
              <a:spcBef>
                <a:spcPts val="0"/>
              </a:spcBef>
              <a:buNone/>
              <a:defRPr b="0" i="0" sz="1000">
                <a:solidFill>
                  <a:schemeClr val="dk1"/>
                </a:solidFill>
                <a:latin typeface="Arial"/>
                <a:ea typeface="Arial"/>
                <a:cs typeface="Arial"/>
                <a:sym typeface="Arial"/>
              </a:defRPr>
            </a:lvl3pPr>
            <a:lvl4pPr indent="0" lvl="3" marL="0" rtl="0" algn="r">
              <a:spcBef>
                <a:spcPts val="0"/>
              </a:spcBef>
              <a:buNone/>
              <a:defRPr b="0" i="0" sz="1000">
                <a:solidFill>
                  <a:schemeClr val="dk1"/>
                </a:solidFill>
                <a:latin typeface="Arial"/>
                <a:ea typeface="Arial"/>
                <a:cs typeface="Arial"/>
                <a:sym typeface="Arial"/>
              </a:defRPr>
            </a:lvl4pPr>
            <a:lvl5pPr indent="0" lvl="4" marL="0" rtl="0" algn="r">
              <a:spcBef>
                <a:spcPts val="0"/>
              </a:spcBef>
              <a:buNone/>
              <a:defRPr b="0" i="0" sz="1000">
                <a:solidFill>
                  <a:schemeClr val="dk1"/>
                </a:solidFill>
                <a:latin typeface="Arial"/>
                <a:ea typeface="Arial"/>
                <a:cs typeface="Arial"/>
                <a:sym typeface="Arial"/>
              </a:defRPr>
            </a:lvl5pPr>
            <a:lvl6pPr indent="0" lvl="5" marL="0" rtl="0" algn="r">
              <a:spcBef>
                <a:spcPts val="0"/>
              </a:spcBef>
              <a:buNone/>
              <a:defRPr b="0" i="0" sz="1000">
                <a:solidFill>
                  <a:schemeClr val="dk1"/>
                </a:solidFill>
                <a:latin typeface="Arial"/>
                <a:ea typeface="Arial"/>
                <a:cs typeface="Arial"/>
                <a:sym typeface="Arial"/>
              </a:defRPr>
            </a:lvl6pPr>
            <a:lvl7pPr indent="0" lvl="6" marL="0" rtl="0" algn="r">
              <a:spcBef>
                <a:spcPts val="0"/>
              </a:spcBef>
              <a:buNone/>
              <a:defRPr b="0" i="0" sz="1000">
                <a:solidFill>
                  <a:schemeClr val="dk1"/>
                </a:solidFill>
                <a:latin typeface="Arial"/>
                <a:ea typeface="Arial"/>
                <a:cs typeface="Arial"/>
                <a:sym typeface="Arial"/>
              </a:defRPr>
            </a:lvl7pPr>
            <a:lvl8pPr indent="0" lvl="7" marL="0" rtl="0" algn="r">
              <a:spcBef>
                <a:spcPts val="0"/>
              </a:spcBef>
              <a:buNone/>
              <a:defRPr b="0" i="0" sz="1000">
                <a:solidFill>
                  <a:schemeClr val="dk1"/>
                </a:solidFill>
                <a:latin typeface="Arial"/>
                <a:ea typeface="Arial"/>
                <a:cs typeface="Arial"/>
                <a:sym typeface="Arial"/>
              </a:defRPr>
            </a:lvl8pPr>
            <a:lvl9pPr indent="0" lvl="8" marL="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71" name="Google Shape;471;p58"/>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sp>
        <p:nvSpPr>
          <p:cNvPr id="472" name="Google Shape;472;p5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White">
  <p:cSld name="Key Statement White">
    <p:bg>
      <p:bgPr>
        <a:solidFill>
          <a:schemeClr val="lt1"/>
        </a:solidFill>
      </p:bgPr>
    </p:bg>
    <p:spTree>
      <p:nvGrpSpPr>
        <p:cNvPr id="67" name="Shape 67"/>
        <p:cNvGrpSpPr/>
        <p:nvPr/>
      </p:nvGrpSpPr>
      <p:grpSpPr>
        <a:xfrm>
          <a:off x="0" y="0"/>
          <a:ext cx="0" cy="0"/>
          <a:chOff x="0" y="0"/>
          <a:chExt cx="0" cy="0"/>
        </a:xfrm>
      </p:grpSpPr>
      <p:sp>
        <p:nvSpPr>
          <p:cNvPr id="68" name="Google Shape;68;p7"/>
          <p:cNvSpPr txBox="1"/>
          <p:nvPr>
            <p:ph type="title"/>
          </p:nvPr>
        </p:nvSpPr>
        <p:spPr>
          <a:xfrm>
            <a:off x="419100" y="502783"/>
            <a:ext cx="11353800" cy="5859917"/>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dk1"/>
              </a:buClr>
              <a:buSzPts val="5400"/>
              <a:buFont typeface="Arial Black"/>
              <a:buNone/>
              <a:defRPr sz="5400">
                <a:solidFill>
                  <a:schemeClr val="dk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7"/>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7"/>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71" name="Google Shape;71;p7"/>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72" name="Google Shape;72;p7"/>
          <p:cNvSpPr txBox="1"/>
          <p:nvPr/>
        </p:nvSpPr>
        <p:spPr>
          <a:xfrm>
            <a:off x="-76200" y="74485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73" name="Google Shape;73;p7"/>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Image">
  <p:cSld name="Key Statement Image">
    <p:bg>
      <p:bgPr>
        <a:solidFill>
          <a:schemeClr val="lt2"/>
        </a:solidFill>
      </p:bgPr>
    </p:bg>
    <p:spTree>
      <p:nvGrpSpPr>
        <p:cNvPr id="74" name="Shape 74"/>
        <p:cNvGrpSpPr/>
        <p:nvPr/>
      </p:nvGrpSpPr>
      <p:grpSpPr>
        <a:xfrm>
          <a:off x="0" y="0"/>
          <a:ext cx="0" cy="0"/>
          <a:chOff x="0" y="0"/>
          <a:chExt cx="0" cy="0"/>
        </a:xfrm>
      </p:grpSpPr>
      <p:sp>
        <p:nvSpPr>
          <p:cNvPr id="75" name="Google Shape;75;p8"/>
          <p:cNvSpPr txBox="1"/>
          <p:nvPr>
            <p:ph type="title"/>
          </p:nvPr>
        </p:nvSpPr>
        <p:spPr>
          <a:xfrm>
            <a:off x="419100" y="502785"/>
            <a:ext cx="11353800" cy="5859916"/>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5400"/>
              <a:buFont typeface="Arial Black"/>
              <a:buNone/>
              <a:defRPr sz="5400">
                <a:solidFill>
                  <a:schemeClr val="lt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8"/>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lt1"/>
                </a:solidFill>
                <a:latin typeface="Arial"/>
                <a:ea typeface="Arial"/>
                <a:cs typeface="Arial"/>
                <a:sym typeface="Arial"/>
              </a:defRPr>
            </a:lvl1pPr>
            <a:lvl2pPr indent="0" lvl="1" marL="0" algn="r">
              <a:spcBef>
                <a:spcPts val="0"/>
              </a:spcBef>
              <a:buNone/>
              <a:defRPr b="0" i="0" sz="1000">
                <a:solidFill>
                  <a:schemeClr val="lt1"/>
                </a:solidFill>
                <a:latin typeface="Arial"/>
                <a:ea typeface="Arial"/>
                <a:cs typeface="Arial"/>
                <a:sym typeface="Arial"/>
              </a:defRPr>
            </a:lvl2pPr>
            <a:lvl3pPr indent="0" lvl="2" marL="0" algn="r">
              <a:spcBef>
                <a:spcPts val="0"/>
              </a:spcBef>
              <a:buNone/>
              <a:defRPr b="0" i="0" sz="1000">
                <a:solidFill>
                  <a:schemeClr val="lt1"/>
                </a:solidFill>
                <a:latin typeface="Arial"/>
                <a:ea typeface="Arial"/>
                <a:cs typeface="Arial"/>
                <a:sym typeface="Arial"/>
              </a:defRPr>
            </a:lvl3pPr>
            <a:lvl4pPr indent="0" lvl="3" marL="0" algn="r">
              <a:spcBef>
                <a:spcPts val="0"/>
              </a:spcBef>
              <a:buNone/>
              <a:defRPr b="0" i="0" sz="1000">
                <a:solidFill>
                  <a:schemeClr val="lt1"/>
                </a:solidFill>
                <a:latin typeface="Arial"/>
                <a:ea typeface="Arial"/>
                <a:cs typeface="Arial"/>
                <a:sym typeface="Arial"/>
              </a:defRPr>
            </a:lvl4pPr>
            <a:lvl5pPr indent="0" lvl="4" marL="0" algn="r">
              <a:spcBef>
                <a:spcPts val="0"/>
              </a:spcBef>
              <a:buNone/>
              <a:defRPr b="0" i="0" sz="1000">
                <a:solidFill>
                  <a:schemeClr val="lt1"/>
                </a:solidFill>
                <a:latin typeface="Arial"/>
                <a:ea typeface="Arial"/>
                <a:cs typeface="Arial"/>
                <a:sym typeface="Arial"/>
              </a:defRPr>
            </a:lvl5pPr>
            <a:lvl6pPr indent="0" lvl="5" marL="0" algn="r">
              <a:spcBef>
                <a:spcPts val="0"/>
              </a:spcBef>
              <a:buNone/>
              <a:defRPr b="0" i="0" sz="1000">
                <a:solidFill>
                  <a:schemeClr val="lt1"/>
                </a:solidFill>
                <a:latin typeface="Arial"/>
                <a:ea typeface="Arial"/>
                <a:cs typeface="Arial"/>
                <a:sym typeface="Arial"/>
              </a:defRPr>
            </a:lvl6pPr>
            <a:lvl7pPr indent="0" lvl="6" marL="0" algn="r">
              <a:spcBef>
                <a:spcPts val="0"/>
              </a:spcBef>
              <a:buNone/>
              <a:defRPr b="0" i="0" sz="1000">
                <a:solidFill>
                  <a:schemeClr val="lt1"/>
                </a:solidFill>
                <a:latin typeface="Arial"/>
                <a:ea typeface="Arial"/>
                <a:cs typeface="Arial"/>
                <a:sym typeface="Arial"/>
              </a:defRPr>
            </a:lvl7pPr>
            <a:lvl8pPr indent="0" lvl="7" marL="0" algn="r">
              <a:spcBef>
                <a:spcPts val="0"/>
              </a:spcBef>
              <a:buNone/>
              <a:defRPr b="0" i="0" sz="1000">
                <a:solidFill>
                  <a:schemeClr val="lt1"/>
                </a:solidFill>
                <a:latin typeface="Arial"/>
                <a:ea typeface="Arial"/>
                <a:cs typeface="Arial"/>
                <a:sym typeface="Arial"/>
              </a:defRPr>
            </a:lvl8pPr>
            <a:lvl9pPr indent="0" lvl="8" marL="0" algn="r">
              <a:spcBef>
                <a:spcPts val="0"/>
              </a:spcBef>
              <a:buNone/>
              <a:defRPr b="0"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8"/>
          <p:cNvSpPr txBox="1"/>
          <p:nvPr/>
        </p:nvSpPr>
        <p:spPr>
          <a:xfrm>
            <a:off x="-1" y="74838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78" name="Google Shape;78;p8"/>
          <p:cNvPicPr preferRelativeResize="0"/>
          <p:nvPr/>
        </p:nvPicPr>
        <p:blipFill rotWithShape="1">
          <a:blip r:embed="rId2">
            <a:alphaModFix/>
          </a:blip>
          <a:srcRect b="0" l="0" r="0" t="0"/>
          <a:stretch/>
        </p:blipFill>
        <p:spPr>
          <a:xfrm>
            <a:off x="11606460" y="6355008"/>
            <a:ext cx="365760" cy="365760"/>
          </a:xfrm>
          <a:prstGeom prst="rect">
            <a:avLst/>
          </a:prstGeom>
          <a:noFill/>
          <a:ln>
            <a:noFill/>
          </a:ln>
        </p:spPr>
      </p:pic>
      <p:pic>
        <p:nvPicPr>
          <p:cNvPr id="79" name="Google Shape;79;p8"/>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80" name="Google Shape;80;p8"/>
          <p:cNvSpPr txBox="1"/>
          <p:nvPr/>
        </p:nvSpPr>
        <p:spPr>
          <a:xfrm>
            <a:off x="-76200" y="7677150"/>
            <a:ext cx="10363200" cy="36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Key statement slides make long presentations easier to follow, serving as visual “breaks in your presentation.</a:t>
            </a:r>
            <a:endParaRPr sz="1200">
              <a:solidFill>
                <a:schemeClr val="dk1"/>
              </a:solidFill>
            </a:endParaRPr>
          </a:p>
        </p:txBody>
      </p:sp>
      <p:sp>
        <p:nvSpPr>
          <p:cNvPr id="81" name="Google Shape;81;p8"/>
          <p:cNvSpPr txBox="1"/>
          <p:nvPr/>
        </p:nvSpPr>
        <p:spPr>
          <a:xfrm>
            <a:off x="422575" y="6399050"/>
            <a:ext cx="6346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rgbClr val="FFFFFF"/>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Image">
  <p:cSld name="Medium Image">
    <p:spTree>
      <p:nvGrpSpPr>
        <p:cNvPr id="82" name="Shape 82"/>
        <p:cNvGrpSpPr/>
        <p:nvPr/>
      </p:nvGrpSpPr>
      <p:grpSpPr>
        <a:xfrm>
          <a:off x="0" y="0"/>
          <a:ext cx="0" cy="0"/>
          <a:chOff x="0" y="0"/>
          <a:chExt cx="0" cy="0"/>
        </a:xfrm>
      </p:grpSpPr>
      <p:sp>
        <p:nvSpPr>
          <p:cNvPr id="83" name="Google Shape;83;p9"/>
          <p:cNvSpPr/>
          <p:nvPr/>
        </p:nvSpPr>
        <p:spPr>
          <a:xfrm>
            <a:off x="6096000" y="0"/>
            <a:ext cx="60960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txBox="1"/>
          <p:nvPr>
            <p:ph type="title"/>
          </p:nvPr>
        </p:nvSpPr>
        <p:spPr>
          <a:xfrm>
            <a:off x="419100" y="502784"/>
            <a:ext cx="4876800" cy="1402216"/>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800"/>
              <a:buFont typeface="Arial Black"/>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9"/>
          <p:cNvSpPr txBox="1"/>
          <p:nvPr>
            <p:ph idx="1" type="body"/>
          </p:nvPr>
        </p:nvSpPr>
        <p:spPr>
          <a:xfrm>
            <a:off x="419100" y="1981200"/>
            <a:ext cx="4876800" cy="439121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0"/>
              </a:spcBef>
              <a:spcAft>
                <a:spcPts val="0"/>
              </a:spcAft>
              <a:buClr>
                <a:schemeClr val="dk1"/>
              </a:buClr>
              <a:buSzPts val="1600"/>
              <a:buChar char="•"/>
              <a:defRPr i="0" sz="1600"/>
            </a:lvl1pPr>
            <a:lvl2pPr indent="-317500" lvl="1" marL="914400" algn="l">
              <a:lnSpc>
                <a:spcPct val="90000"/>
              </a:lnSpc>
              <a:spcBef>
                <a:spcPts val="1600"/>
              </a:spcBef>
              <a:spcAft>
                <a:spcPts val="0"/>
              </a:spcAft>
              <a:buClr>
                <a:schemeClr val="dk1"/>
              </a:buClr>
              <a:buSzPts val="1400"/>
              <a:buChar char="•"/>
              <a:defRPr i="0" sz="1400"/>
            </a:lvl2pPr>
            <a:lvl3pPr indent="-304800" lvl="2" marL="1371600" algn="l">
              <a:lnSpc>
                <a:spcPct val="90000"/>
              </a:lnSpc>
              <a:spcBef>
                <a:spcPts val="1600"/>
              </a:spcBef>
              <a:spcAft>
                <a:spcPts val="0"/>
              </a:spcAft>
              <a:buClr>
                <a:schemeClr val="dk1"/>
              </a:buClr>
              <a:buSzPts val="1200"/>
              <a:buChar char="•"/>
              <a:defRPr i="0" sz="1200"/>
            </a:lvl3pPr>
            <a:lvl4pPr indent="-304800" lvl="3" marL="1828800" algn="l">
              <a:lnSpc>
                <a:spcPct val="90000"/>
              </a:lnSpc>
              <a:spcBef>
                <a:spcPts val="1600"/>
              </a:spcBef>
              <a:spcAft>
                <a:spcPts val="0"/>
              </a:spcAft>
              <a:buClr>
                <a:schemeClr val="dk1"/>
              </a:buClr>
              <a:buSzPts val="1200"/>
              <a:buChar char="•"/>
              <a:defRPr i="0" sz="1200"/>
            </a:lvl4pPr>
            <a:lvl5pPr indent="-304800" lvl="4" marL="2286000" algn="l">
              <a:lnSpc>
                <a:spcPct val="90000"/>
              </a:lnSpc>
              <a:spcBef>
                <a:spcPts val="1600"/>
              </a:spcBef>
              <a:spcAft>
                <a:spcPts val="0"/>
              </a:spcAft>
              <a:buClr>
                <a:schemeClr val="dk1"/>
              </a:buClr>
              <a:buSzPts val="1200"/>
              <a:buChar char="•"/>
              <a:defRPr i="0" sz="1200"/>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86" name="Google Shape;86;p9"/>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9"/>
          <p:cNvSpPr txBox="1"/>
          <p:nvPr/>
        </p:nvSpPr>
        <p:spPr>
          <a:xfrm>
            <a:off x="-1" y="74838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88" name="Google Shape;88;p9"/>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89" name="Google Shape;89;p9"/>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90" name="Google Shape;90;p9"/>
          <p:cNvSpPr txBox="1"/>
          <p:nvPr/>
        </p:nvSpPr>
        <p:spPr>
          <a:xfrm>
            <a:off x="422575" y="6399050"/>
            <a:ext cx="55848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p:cSld name="Large Image">
    <p:spTree>
      <p:nvGrpSpPr>
        <p:cNvPr id="91" name="Shape 91"/>
        <p:cNvGrpSpPr/>
        <p:nvPr/>
      </p:nvGrpSpPr>
      <p:grpSpPr>
        <a:xfrm>
          <a:off x="0" y="0"/>
          <a:ext cx="0" cy="0"/>
          <a:chOff x="0" y="0"/>
          <a:chExt cx="0" cy="0"/>
        </a:xfrm>
      </p:grpSpPr>
      <p:sp>
        <p:nvSpPr>
          <p:cNvPr id="92" name="Google Shape;92;p10"/>
          <p:cNvSpPr/>
          <p:nvPr/>
        </p:nvSpPr>
        <p:spPr>
          <a:xfrm>
            <a:off x="4381500" y="0"/>
            <a:ext cx="78105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txBox="1"/>
          <p:nvPr>
            <p:ph type="title"/>
          </p:nvPr>
        </p:nvSpPr>
        <p:spPr>
          <a:xfrm>
            <a:off x="419100" y="502785"/>
            <a:ext cx="3390900" cy="1402215"/>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800"/>
              <a:buFont typeface="Arial Black"/>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0"/>
          <p:cNvSpPr txBox="1"/>
          <p:nvPr>
            <p:ph idx="1" type="body"/>
          </p:nvPr>
        </p:nvSpPr>
        <p:spPr>
          <a:xfrm>
            <a:off x="419100" y="1981200"/>
            <a:ext cx="3390900" cy="43815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0"/>
              </a:spcBef>
              <a:spcAft>
                <a:spcPts val="0"/>
              </a:spcAft>
              <a:buClr>
                <a:schemeClr val="dk1"/>
              </a:buClr>
              <a:buSzPts val="1600"/>
              <a:buChar char="•"/>
              <a:defRPr i="0" sz="1600"/>
            </a:lvl1pPr>
            <a:lvl2pPr indent="-317500" lvl="1" marL="914400" algn="l">
              <a:lnSpc>
                <a:spcPct val="90000"/>
              </a:lnSpc>
              <a:spcBef>
                <a:spcPts val="1600"/>
              </a:spcBef>
              <a:spcAft>
                <a:spcPts val="0"/>
              </a:spcAft>
              <a:buClr>
                <a:schemeClr val="dk1"/>
              </a:buClr>
              <a:buSzPts val="1400"/>
              <a:buChar char="•"/>
              <a:defRPr i="0" sz="1400"/>
            </a:lvl2pPr>
            <a:lvl3pPr indent="-304800" lvl="2" marL="1371600" algn="l">
              <a:lnSpc>
                <a:spcPct val="90000"/>
              </a:lnSpc>
              <a:spcBef>
                <a:spcPts val="1600"/>
              </a:spcBef>
              <a:spcAft>
                <a:spcPts val="0"/>
              </a:spcAft>
              <a:buClr>
                <a:schemeClr val="dk1"/>
              </a:buClr>
              <a:buSzPts val="1200"/>
              <a:buChar char="•"/>
              <a:defRPr i="0" sz="1200"/>
            </a:lvl3pPr>
            <a:lvl4pPr indent="-304800" lvl="3" marL="1828800" algn="l">
              <a:lnSpc>
                <a:spcPct val="90000"/>
              </a:lnSpc>
              <a:spcBef>
                <a:spcPts val="1600"/>
              </a:spcBef>
              <a:spcAft>
                <a:spcPts val="0"/>
              </a:spcAft>
              <a:buClr>
                <a:schemeClr val="dk1"/>
              </a:buClr>
              <a:buSzPts val="1200"/>
              <a:buChar char="•"/>
              <a:defRPr i="0" sz="1200"/>
            </a:lvl4pPr>
            <a:lvl5pPr indent="-304800" lvl="4" marL="2286000" algn="l">
              <a:lnSpc>
                <a:spcPct val="90000"/>
              </a:lnSpc>
              <a:spcBef>
                <a:spcPts val="1600"/>
              </a:spcBef>
              <a:spcAft>
                <a:spcPts val="0"/>
              </a:spcAft>
              <a:buClr>
                <a:schemeClr val="dk1"/>
              </a:buClr>
              <a:buSzPts val="1200"/>
              <a:buChar char="•"/>
              <a:defRPr i="0" sz="1200"/>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5" name="Google Shape;95;p10"/>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0"/>
          <p:cNvSpPr txBox="1"/>
          <p:nvPr/>
        </p:nvSpPr>
        <p:spPr>
          <a:xfrm>
            <a:off x="-1" y="74838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Please make sure that page numbers, graphic patterns, legal, and the logo bug are all visible over images.</a:t>
            </a:r>
            <a:endParaRPr b="0" i="0" sz="1200" u="none" cap="none" strike="noStrike">
              <a:solidFill>
                <a:schemeClr val="dk1"/>
              </a:solidFill>
              <a:latin typeface="Arial"/>
              <a:ea typeface="Arial"/>
              <a:cs typeface="Arial"/>
              <a:sym typeface="Arial"/>
            </a:endParaRPr>
          </a:p>
        </p:txBody>
      </p:sp>
      <p:pic>
        <p:nvPicPr>
          <p:cNvPr id="97" name="Google Shape;97;p10"/>
          <p:cNvPicPr preferRelativeResize="0"/>
          <p:nvPr/>
        </p:nvPicPr>
        <p:blipFill rotWithShape="1">
          <a:blip r:embed="rId2">
            <a:alphaModFix/>
          </a:blip>
          <a:srcRect b="0" l="0" r="0" t="0"/>
          <a:stretch/>
        </p:blipFill>
        <p:spPr>
          <a:xfrm>
            <a:off x="11604056" y="6367040"/>
            <a:ext cx="365760" cy="365760"/>
          </a:xfrm>
          <a:prstGeom prst="rect">
            <a:avLst/>
          </a:prstGeom>
          <a:noFill/>
          <a:ln>
            <a:noFill/>
          </a:ln>
        </p:spPr>
      </p:pic>
      <p:pic>
        <p:nvPicPr>
          <p:cNvPr id="98" name="Google Shape;98;p10"/>
          <p:cNvPicPr preferRelativeResize="0"/>
          <p:nvPr/>
        </p:nvPicPr>
        <p:blipFill rotWithShape="1">
          <a:blip r:embed="rId3">
            <a:alphaModFix/>
          </a:blip>
          <a:srcRect b="0" l="0" r="0" t="0"/>
          <a:stretch/>
        </p:blipFill>
        <p:spPr>
          <a:xfrm flipH="1">
            <a:off x="419102" y="0"/>
            <a:ext cx="2971798" cy="289418"/>
          </a:xfrm>
          <a:prstGeom prst="rect">
            <a:avLst/>
          </a:prstGeom>
          <a:noFill/>
          <a:ln>
            <a:noFill/>
          </a:ln>
        </p:spPr>
      </p:pic>
      <p:sp>
        <p:nvSpPr>
          <p:cNvPr id="99" name="Google Shape;99;p10"/>
          <p:cNvSpPr txBox="1"/>
          <p:nvPr/>
        </p:nvSpPr>
        <p:spPr>
          <a:xfrm>
            <a:off x="422575" y="6322850"/>
            <a:ext cx="39126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latin typeface="Poppins Light"/>
                <a:ea typeface="Poppins Light"/>
                <a:cs typeface="Poppins Light"/>
                <a:sym typeface="Poppins Light"/>
              </a:rPr>
              <a:t>COPYRIGHT © MOMENTUM WORLDWIDE 2023. ALL RIGHTS RESERVED. THIS DOCUMENT, AND ITS CONTENTS, ARE THE PROPERTY OF AND CONFIDENTIAL TO MOMENTUM WORLDWIDE AND MAY NOT BE REPRODUCED OR TRANSMITTED WITHOUT THE WRITTEN PERMISSION OF MOMENTUM WORLDWIDE.</a:t>
            </a:r>
            <a:endParaRPr b="1" sz="1000">
              <a:solidFill>
                <a:schemeClr val="dk1"/>
              </a:solidFill>
              <a:highlight>
                <a:srgbClr val="FFFF00"/>
              </a:high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1.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2.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Poppins Black"/>
              <a:buNone/>
              <a:defRPr i="0" sz="2800" u="none" cap="none" strike="noStrike">
                <a:solidFill>
                  <a:schemeClr val="dk1"/>
                </a:solidFill>
                <a:latin typeface="Poppins Black"/>
                <a:ea typeface="Poppins Black"/>
                <a:cs typeface="Poppins Black"/>
                <a:sym typeface="Poppins Black"/>
              </a:defRPr>
            </a:lvl1pPr>
            <a:lvl2pPr lvl="1">
              <a:lnSpc>
                <a:spcPct val="85000"/>
              </a:lnSpc>
              <a:spcBef>
                <a:spcPts val="0"/>
              </a:spcBef>
              <a:spcAft>
                <a:spcPts val="0"/>
              </a:spcAft>
              <a:buSzPts val="1400"/>
              <a:buFont typeface="Poppins"/>
              <a:buNone/>
              <a:defRPr sz="1800">
                <a:latin typeface="Poppins"/>
                <a:ea typeface="Poppins"/>
                <a:cs typeface="Poppins"/>
                <a:sym typeface="Poppins"/>
              </a:defRPr>
            </a:lvl2pPr>
            <a:lvl3pPr lvl="2">
              <a:lnSpc>
                <a:spcPct val="85000"/>
              </a:lnSpc>
              <a:spcBef>
                <a:spcPts val="0"/>
              </a:spcBef>
              <a:spcAft>
                <a:spcPts val="0"/>
              </a:spcAft>
              <a:buSzPts val="1400"/>
              <a:buFont typeface="Poppins"/>
              <a:buNone/>
              <a:defRPr sz="1800">
                <a:latin typeface="Poppins"/>
                <a:ea typeface="Poppins"/>
                <a:cs typeface="Poppins"/>
                <a:sym typeface="Poppins"/>
              </a:defRPr>
            </a:lvl3pPr>
            <a:lvl4pPr lvl="3">
              <a:lnSpc>
                <a:spcPct val="85000"/>
              </a:lnSpc>
              <a:spcBef>
                <a:spcPts val="0"/>
              </a:spcBef>
              <a:spcAft>
                <a:spcPts val="0"/>
              </a:spcAft>
              <a:buSzPts val="1400"/>
              <a:buFont typeface="Poppins"/>
              <a:buNone/>
              <a:defRPr sz="1800">
                <a:latin typeface="Poppins"/>
                <a:ea typeface="Poppins"/>
                <a:cs typeface="Poppins"/>
                <a:sym typeface="Poppins"/>
              </a:defRPr>
            </a:lvl4pPr>
            <a:lvl5pPr lvl="4">
              <a:lnSpc>
                <a:spcPct val="85000"/>
              </a:lnSpc>
              <a:spcBef>
                <a:spcPts val="0"/>
              </a:spcBef>
              <a:spcAft>
                <a:spcPts val="0"/>
              </a:spcAft>
              <a:buSzPts val="1400"/>
              <a:buFont typeface="Poppins"/>
              <a:buNone/>
              <a:defRPr sz="1800">
                <a:latin typeface="Poppins"/>
                <a:ea typeface="Poppins"/>
                <a:cs typeface="Poppins"/>
                <a:sym typeface="Poppins"/>
              </a:defRPr>
            </a:lvl5pPr>
            <a:lvl6pPr lvl="5">
              <a:lnSpc>
                <a:spcPct val="85000"/>
              </a:lnSpc>
              <a:spcBef>
                <a:spcPts val="0"/>
              </a:spcBef>
              <a:spcAft>
                <a:spcPts val="0"/>
              </a:spcAft>
              <a:buSzPts val="1400"/>
              <a:buFont typeface="Poppins"/>
              <a:buNone/>
              <a:defRPr sz="1800">
                <a:latin typeface="Poppins"/>
                <a:ea typeface="Poppins"/>
                <a:cs typeface="Poppins"/>
                <a:sym typeface="Poppins"/>
              </a:defRPr>
            </a:lvl6pPr>
            <a:lvl7pPr lvl="6">
              <a:lnSpc>
                <a:spcPct val="85000"/>
              </a:lnSpc>
              <a:spcBef>
                <a:spcPts val="0"/>
              </a:spcBef>
              <a:spcAft>
                <a:spcPts val="0"/>
              </a:spcAft>
              <a:buSzPts val="1400"/>
              <a:buFont typeface="Poppins"/>
              <a:buNone/>
              <a:defRPr sz="1800">
                <a:latin typeface="Poppins"/>
                <a:ea typeface="Poppins"/>
                <a:cs typeface="Poppins"/>
                <a:sym typeface="Poppins"/>
              </a:defRPr>
            </a:lvl7pPr>
            <a:lvl8pPr lvl="7">
              <a:lnSpc>
                <a:spcPct val="85000"/>
              </a:lnSpc>
              <a:spcBef>
                <a:spcPts val="0"/>
              </a:spcBef>
              <a:spcAft>
                <a:spcPts val="0"/>
              </a:spcAft>
              <a:buSzPts val="1400"/>
              <a:buFont typeface="Poppins"/>
              <a:buNone/>
              <a:defRPr sz="1800">
                <a:latin typeface="Poppins"/>
                <a:ea typeface="Poppins"/>
                <a:cs typeface="Poppins"/>
                <a:sym typeface="Poppins"/>
              </a:defRPr>
            </a:lvl8pPr>
            <a:lvl9pPr lvl="8">
              <a:lnSpc>
                <a:spcPct val="85000"/>
              </a:lnSpc>
              <a:spcBef>
                <a:spcPts val="0"/>
              </a:spcBef>
              <a:spcAft>
                <a:spcPts val="0"/>
              </a:spcAft>
              <a:buSzPts val="1400"/>
              <a:buFont typeface="Poppins"/>
              <a:buNone/>
              <a:defRPr sz="1800">
                <a:latin typeface="Poppins"/>
                <a:ea typeface="Poppins"/>
                <a:cs typeface="Poppins"/>
                <a:sym typeface="Poppins"/>
              </a:defRPr>
            </a:lvl9pPr>
          </a:lstStyle>
          <a:p/>
        </p:txBody>
      </p:sp>
      <p:sp>
        <p:nvSpPr>
          <p:cNvPr id="11" name="Google Shape;11;p1"/>
          <p:cNvSpPr txBox="1"/>
          <p:nvPr>
            <p:ph idx="1" type="body"/>
          </p:nvPr>
        </p:nvSpPr>
        <p:spPr>
          <a:xfrm>
            <a:off x="419100" y="1485901"/>
            <a:ext cx="11353800" cy="4876798"/>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0"/>
              </a:spcBef>
              <a:spcAft>
                <a:spcPts val="0"/>
              </a:spcAft>
              <a:buClr>
                <a:schemeClr val="dk1"/>
              </a:buClr>
              <a:buSzPts val="1600"/>
              <a:buFont typeface="Poppins Light"/>
              <a:buChar char="•"/>
              <a:defRPr i="0" sz="1600" u="none" cap="none" strike="noStrike">
                <a:solidFill>
                  <a:schemeClr val="dk1"/>
                </a:solidFill>
                <a:latin typeface="Poppins Light"/>
                <a:ea typeface="Poppins Light"/>
                <a:cs typeface="Poppins Light"/>
                <a:sym typeface="Poppins Light"/>
              </a:defRPr>
            </a:lvl1pPr>
            <a:lvl2pPr indent="-317500" lvl="1" marL="914400" marR="0" rtl="0" algn="l">
              <a:lnSpc>
                <a:spcPct val="90000"/>
              </a:lnSpc>
              <a:spcBef>
                <a:spcPts val="1600"/>
              </a:spcBef>
              <a:spcAft>
                <a:spcPts val="0"/>
              </a:spcAft>
              <a:buClr>
                <a:schemeClr val="dk1"/>
              </a:buClr>
              <a:buSzPts val="1400"/>
              <a:buFont typeface="Poppins Light"/>
              <a:buChar char="•"/>
              <a:defRPr i="0" sz="1400" u="none" cap="none" strike="noStrike">
                <a:solidFill>
                  <a:schemeClr val="dk1"/>
                </a:solidFill>
                <a:latin typeface="Poppins Light"/>
                <a:ea typeface="Poppins Light"/>
                <a:cs typeface="Poppins Light"/>
                <a:sym typeface="Poppins Light"/>
              </a:defRPr>
            </a:lvl2pPr>
            <a:lvl3pPr indent="-304800" lvl="2" marL="1371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3pPr>
            <a:lvl4pPr indent="-304800" lvl="3" marL="18288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4pPr>
            <a:lvl5pPr indent="-304800" lvl="4" marL="22860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5pPr>
            <a:lvl6pPr indent="-304800" lvl="5" marL="27432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6pPr>
            <a:lvl7pPr indent="-304800" lvl="6" marL="32004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7pPr>
            <a:lvl8pPr indent="-304800" lvl="7" marL="3657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8pPr>
            <a:lvl9pPr indent="-304800" lvl="8" marL="4114800" marR="0" rtl="0" algn="l">
              <a:lnSpc>
                <a:spcPct val="90000"/>
              </a:lnSpc>
              <a:spcBef>
                <a:spcPts val="1600"/>
              </a:spcBef>
              <a:spcAft>
                <a:spcPts val="160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9pPr>
          </a:lstStyle>
          <a:p/>
        </p:txBody>
      </p:sp>
      <p:sp>
        <p:nvSpPr>
          <p:cNvPr id="12" name="Google Shape;12;p1"/>
          <p:cNvSpPr txBox="1"/>
          <p:nvPr>
            <p:ph idx="12" type="sldNum"/>
          </p:nvPr>
        </p:nvSpPr>
        <p:spPr>
          <a:xfrm>
            <a:off x="9323709" y="169743"/>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rial"/>
                <a:ea typeface="Arial"/>
                <a:cs typeface="Arial"/>
                <a:sym typeface="Arial"/>
              </a:defRPr>
            </a:lvl1pPr>
            <a:lvl2pPr indent="0" lvl="1" marL="0" marR="0" rtl="0" algn="r">
              <a:spcBef>
                <a:spcPts val="0"/>
              </a:spcBef>
              <a:buNone/>
              <a:defRPr b="0" i="0" sz="1000" u="none" cap="none" strike="noStrike">
                <a:solidFill>
                  <a:srgbClr val="888888"/>
                </a:solidFill>
                <a:latin typeface="Arial"/>
                <a:ea typeface="Arial"/>
                <a:cs typeface="Arial"/>
                <a:sym typeface="Arial"/>
              </a:defRPr>
            </a:lvl2pPr>
            <a:lvl3pPr indent="0" lvl="2" marL="0" marR="0" rtl="0" algn="r">
              <a:spcBef>
                <a:spcPts val="0"/>
              </a:spcBef>
              <a:buNone/>
              <a:defRPr b="0" i="0" sz="1000" u="none" cap="none" strike="noStrike">
                <a:solidFill>
                  <a:srgbClr val="888888"/>
                </a:solidFill>
                <a:latin typeface="Arial"/>
                <a:ea typeface="Arial"/>
                <a:cs typeface="Arial"/>
                <a:sym typeface="Arial"/>
              </a:defRPr>
            </a:lvl3pPr>
            <a:lvl4pPr indent="0" lvl="3" marL="0" marR="0" rtl="0" algn="r">
              <a:spcBef>
                <a:spcPts val="0"/>
              </a:spcBef>
              <a:buNone/>
              <a:defRPr b="0" i="0" sz="1000" u="none" cap="none" strike="noStrike">
                <a:solidFill>
                  <a:srgbClr val="888888"/>
                </a:solidFill>
                <a:latin typeface="Arial"/>
                <a:ea typeface="Arial"/>
                <a:cs typeface="Arial"/>
                <a:sym typeface="Arial"/>
              </a:defRPr>
            </a:lvl4pPr>
            <a:lvl5pPr indent="0" lvl="4" marL="0" marR="0" rtl="0" algn="r">
              <a:spcBef>
                <a:spcPts val="0"/>
              </a:spcBef>
              <a:buNone/>
              <a:defRPr b="0" i="0" sz="1000" u="none" cap="none" strike="noStrike">
                <a:solidFill>
                  <a:srgbClr val="888888"/>
                </a:solidFill>
                <a:latin typeface="Arial"/>
                <a:ea typeface="Arial"/>
                <a:cs typeface="Arial"/>
                <a:sym typeface="Arial"/>
              </a:defRPr>
            </a:lvl5pPr>
            <a:lvl6pPr indent="0" lvl="5" marL="0" marR="0" rtl="0" algn="r">
              <a:spcBef>
                <a:spcPts val="0"/>
              </a:spcBef>
              <a:buNone/>
              <a:defRPr b="0" i="0" sz="1000" u="none" cap="none" strike="noStrike">
                <a:solidFill>
                  <a:srgbClr val="888888"/>
                </a:solidFill>
                <a:latin typeface="Arial"/>
                <a:ea typeface="Arial"/>
                <a:cs typeface="Arial"/>
                <a:sym typeface="Arial"/>
              </a:defRPr>
            </a:lvl6pPr>
            <a:lvl7pPr indent="0" lvl="6" marL="0" marR="0" rtl="0" algn="r">
              <a:spcBef>
                <a:spcPts val="0"/>
              </a:spcBef>
              <a:buNone/>
              <a:defRPr b="0" i="0" sz="1000" u="none" cap="none" strike="noStrike">
                <a:solidFill>
                  <a:srgbClr val="888888"/>
                </a:solidFill>
                <a:latin typeface="Arial"/>
                <a:ea typeface="Arial"/>
                <a:cs typeface="Arial"/>
                <a:sym typeface="Arial"/>
              </a:defRPr>
            </a:lvl7pPr>
            <a:lvl8pPr indent="0" lvl="7" marL="0" marR="0" rtl="0" algn="r">
              <a:spcBef>
                <a:spcPts val="0"/>
              </a:spcBef>
              <a:buNone/>
              <a:defRPr b="0" i="0" sz="1000" u="none" cap="none" strike="noStrike">
                <a:solidFill>
                  <a:srgbClr val="888888"/>
                </a:solidFill>
                <a:latin typeface="Arial"/>
                <a:ea typeface="Arial"/>
                <a:cs typeface="Arial"/>
                <a:sym typeface="Arial"/>
              </a:defRPr>
            </a:lvl8pPr>
            <a:lvl9pPr indent="0" lvl="8" marL="0" marR="0" rtl="0" algn="r">
              <a:spcBef>
                <a:spcPts val="0"/>
              </a:spcBef>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1"/>
          <p:cNvSpPr txBox="1"/>
          <p:nvPr/>
        </p:nvSpPr>
        <p:spPr>
          <a:xfrm>
            <a:off x="-1" y="7026614"/>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Under the ”View” menu, make sure that Guides are turned on in order to see the underlying grid structure.</a:t>
            </a:r>
            <a:endParaRPr/>
          </a:p>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Use </a:t>
            </a:r>
            <a:r>
              <a:rPr lang="en" sz="1200">
                <a:solidFill>
                  <a:schemeClr val="dk1"/>
                </a:solidFill>
              </a:rPr>
              <a:t>Poppins</a:t>
            </a:r>
            <a:r>
              <a:rPr b="0" i="0" lang="en" sz="1200" u="none" cap="none" strike="noStrike">
                <a:solidFill>
                  <a:schemeClr val="dk1"/>
                </a:solidFill>
                <a:latin typeface="Arial"/>
                <a:ea typeface="Arial"/>
                <a:cs typeface="Arial"/>
                <a:sym typeface="Arial"/>
              </a:rPr>
              <a:t> throughout the deck. Headlines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Black and all caps. Body copy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a:t>
            </a:r>
            <a:r>
              <a:rPr lang="en" sz="1200">
                <a:solidFill>
                  <a:schemeClr val="dk1"/>
                </a:solidFill>
              </a:rPr>
              <a:t>Light </a:t>
            </a:r>
            <a:r>
              <a:rPr b="0" i="0" lang="en" sz="1200" u="none" cap="none" strike="noStrike">
                <a:solidFill>
                  <a:schemeClr val="dk1"/>
                </a:solidFill>
                <a:latin typeface="Arial"/>
                <a:ea typeface="Arial"/>
                <a:cs typeface="Arial"/>
                <a:sym typeface="Arial"/>
              </a:rPr>
              <a:t>and sentence case, with </a:t>
            </a:r>
            <a:r>
              <a:rPr lang="en" sz="1200">
                <a:solidFill>
                  <a:schemeClr val="dk1"/>
                </a:solidFill>
              </a:rPr>
              <a:t>Poppins</a:t>
            </a:r>
            <a:r>
              <a:rPr b="0" i="0" lang="en" sz="1200" u="none" cap="none" strike="noStrike">
                <a:solidFill>
                  <a:schemeClr val="dk1"/>
                </a:solidFill>
                <a:latin typeface="Arial"/>
                <a:ea typeface="Arial"/>
                <a:cs typeface="Arial"/>
                <a:sym typeface="Arial"/>
              </a:rPr>
              <a:t> Black used for emphasis.</a:t>
            </a:r>
            <a:endParaRPr b="0" i="0" sz="1200" u="none" cap="none" strike="noStrike">
              <a:solidFill>
                <a:schemeClr val="dk1"/>
              </a:solidFill>
              <a:latin typeface="Arial"/>
              <a:ea typeface="Arial"/>
              <a:cs typeface="Arial"/>
              <a:sym typeface="Arial"/>
            </a:endParaRPr>
          </a:p>
        </p:txBody>
      </p:sp>
      <p:sp>
        <p:nvSpPr>
          <p:cNvPr id="14" name="Google Shape;14;p1"/>
          <p:cNvSpPr txBox="1"/>
          <p:nvPr/>
        </p:nvSpPr>
        <p:spPr>
          <a:xfrm>
            <a:off x="-1953717" y="178274"/>
            <a:ext cx="1801676" cy="887925"/>
          </a:xfrm>
          <a:prstGeom prst="rect">
            <a:avLst/>
          </a:prstGeom>
          <a:solidFill>
            <a:schemeClr val="accent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185C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a:t>
            </a:r>
            <a:r>
              <a:rPr b="0" i="0" lang="en" sz="900" u="none" cap="none" strike="noStrike">
                <a:solidFill>
                  <a:schemeClr val="lt1"/>
                </a:solidFill>
                <a:latin typeface="Arial"/>
                <a:ea typeface="Arial"/>
                <a:cs typeface="Arial"/>
                <a:sym typeface="Arial"/>
              </a:rPr>
              <a:t>   R236  G43  B57</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C1  M96  Y82  K0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EC2B39</a:t>
            </a:r>
            <a:endParaRPr b="0" i="0" sz="900" u="none" cap="none" strike="noStrike">
              <a:solidFill>
                <a:schemeClr val="lt1"/>
              </a:solidFill>
              <a:latin typeface="Arial"/>
              <a:ea typeface="Arial"/>
              <a:cs typeface="Arial"/>
              <a:sym typeface="Arial"/>
            </a:endParaRPr>
          </a:p>
        </p:txBody>
      </p:sp>
      <p:sp>
        <p:nvSpPr>
          <p:cNvPr id="15" name="Google Shape;15;p1"/>
          <p:cNvSpPr txBox="1"/>
          <p:nvPr/>
        </p:nvSpPr>
        <p:spPr>
          <a:xfrm>
            <a:off x="-1953717" y="2135166"/>
            <a:ext cx="1801676" cy="887925"/>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Pantone</a:t>
            </a:r>
            <a:r>
              <a:rPr b="0" i="0" lang="en" sz="900" u="none" cap="none" strike="noStrike">
                <a:solidFill>
                  <a:srgbClr val="000000"/>
                </a:solidFill>
                <a:latin typeface="Arial"/>
                <a:ea typeface="Arial"/>
                <a:cs typeface="Arial"/>
                <a:sym typeface="Arial"/>
              </a:rPr>
              <a:t> White</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RGB</a:t>
            </a:r>
            <a:r>
              <a:rPr b="0" i="0" lang="en" sz="900" u="none" cap="none" strike="noStrike">
                <a:solidFill>
                  <a:srgbClr val="000000"/>
                </a:solidFill>
                <a:latin typeface="Arial"/>
                <a:ea typeface="Arial"/>
                <a:cs typeface="Arial"/>
                <a:sym typeface="Arial"/>
              </a:rPr>
              <a:t>   R255  G255  B255</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CMYK</a:t>
            </a:r>
            <a:r>
              <a:rPr b="0" i="0" lang="en" sz="900" u="none" cap="none" strike="noStrike">
                <a:solidFill>
                  <a:srgbClr val="000000"/>
                </a:solidFill>
                <a:latin typeface="Arial"/>
                <a:ea typeface="Arial"/>
                <a:cs typeface="Arial"/>
                <a:sym typeface="Arial"/>
              </a:rPr>
              <a:t>  C0  M0  Y0  K0</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dk1"/>
                </a:solidFill>
                <a:latin typeface="Arial Black"/>
                <a:ea typeface="Arial Black"/>
                <a:cs typeface="Arial Black"/>
                <a:sym typeface="Arial Black"/>
              </a:rPr>
              <a:t>WEB</a:t>
            </a:r>
            <a:r>
              <a:rPr b="0" i="0" lang="en" sz="900" u="none" cap="none" strike="noStrike">
                <a:solidFill>
                  <a:schemeClr val="dk1"/>
                </a:solidFill>
                <a:latin typeface="Arial"/>
                <a:ea typeface="Arial"/>
                <a:cs typeface="Arial"/>
                <a:sym typeface="Arial"/>
              </a:rPr>
              <a:t>  FFFFFF</a:t>
            </a:r>
            <a:endParaRPr b="0" i="0" sz="900" u="none" cap="none" strike="noStrike">
              <a:solidFill>
                <a:srgbClr val="000000"/>
              </a:solidFill>
              <a:latin typeface="Arial"/>
              <a:ea typeface="Arial"/>
              <a:cs typeface="Arial"/>
              <a:sym typeface="Arial"/>
            </a:endParaRPr>
          </a:p>
        </p:txBody>
      </p:sp>
      <p:sp>
        <p:nvSpPr>
          <p:cNvPr id="16" name="Google Shape;16;p1"/>
          <p:cNvSpPr txBox="1"/>
          <p:nvPr/>
        </p:nvSpPr>
        <p:spPr>
          <a:xfrm>
            <a:off x="-1797961" y="-53373"/>
            <a:ext cx="1645920" cy="231648"/>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PRIMARY COLORS</a:t>
            </a:r>
            <a:endParaRPr b="1" i="0" sz="1050" u="none" cap="none" strike="noStrike">
              <a:solidFill>
                <a:schemeClr val="dk1"/>
              </a:solidFill>
              <a:latin typeface="Arial Black"/>
              <a:ea typeface="Arial Black"/>
              <a:cs typeface="Arial Black"/>
              <a:sym typeface="Arial Black"/>
            </a:endParaRPr>
          </a:p>
        </p:txBody>
      </p:sp>
      <p:sp>
        <p:nvSpPr>
          <p:cNvPr id="17" name="Google Shape;17;p1"/>
          <p:cNvSpPr txBox="1"/>
          <p:nvPr/>
        </p:nvSpPr>
        <p:spPr>
          <a:xfrm>
            <a:off x="-1953717" y="1156720"/>
            <a:ext cx="1801676" cy="887925"/>
          </a:xfrm>
          <a:prstGeom prst="rect">
            <a:avLst/>
          </a:prstGeom>
          <a:solidFill>
            <a:schemeClr val="dk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Black 6 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 </a:t>
            </a:r>
            <a:r>
              <a:rPr b="0" i="0" lang="en" sz="900" u="none" cap="none" strike="noStrike">
                <a:solidFill>
                  <a:schemeClr val="lt1"/>
                </a:solidFill>
                <a:latin typeface="Arial"/>
                <a:ea typeface="Arial"/>
                <a:cs typeface="Arial"/>
                <a:sym typeface="Arial"/>
              </a:rPr>
              <a:t>   R0  G0  B0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C75  M68  Y67  K90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000000</a:t>
            </a:r>
            <a:endParaRPr b="0" i="0" sz="900" u="none" cap="none" strike="noStrike">
              <a:solidFill>
                <a:schemeClr val="lt1"/>
              </a:solidFill>
              <a:latin typeface="Arial"/>
              <a:ea typeface="Arial"/>
              <a:cs typeface="Arial"/>
              <a:sym typeface="Arial"/>
            </a:endParaRPr>
          </a:p>
        </p:txBody>
      </p:sp>
      <p:sp>
        <p:nvSpPr>
          <p:cNvPr id="18" name="Google Shape;18;p1"/>
          <p:cNvSpPr txBox="1"/>
          <p:nvPr/>
        </p:nvSpPr>
        <p:spPr>
          <a:xfrm>
            <a:off x="12326377" y="-53373"/>
            <a:ext cx="1645920" cy="231648"/>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SECONDARY COLORS</a:t>
            </a:r>
            <a:endParaRPr b="1" i="0" sz="1050" u="none" cap="none" strike="noStrike">
              <a:solidFill>
                <a:schemeClr val="dk1"/>
              </a:solidFill>
              <a:latin typeface="Arial Black"/>
              <a:ea typeface="Arial Black"/>
              <a:cs typeface="Arial Black"/>
              <a:sym typeface="Arial Black"/>
            </a:endParaRPr>
          </a:p>
        </p:txBody>
      </p:sp>
      <p:sp>
        <p:nvSpPr>
          <p:cNvPr id="19" name="Google Shape;19;p1"/>
          <p:cNvSpPr txBox="1"/>
          <p:nvPr/>
        </p:nvSpPr>
        <p:spPr>
          <a:xfrm>
            <a:off x="12314525" y="179213"/>
            <a:ext cx="1515709" cy="565135"/>
          </a:xfrm>
          <a:prstGeom prst="rect">
            <a:avLst/>
          </a:prstGeom>
          <a:solidFill>
            <a:srgbClr val="49568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7673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a:t>
            </a:r>
            <a:r>
              <a:rPr b="0" i="0" lang="en" sz="800" u="none" cap="none" strike="noStrike">
                <a:solidFill>
                  <a:srgbClr val="FFFFFF"/>
                </a:solidFill>
                <a:latin typeface="Arial"/>
                <a:ea typeface="Arial"/>
                <a:cs typeface="Arial"/>
                <a:sym typeface="Arial"/>
              </a:rPr>
              <a:t>  R73 G86 B131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M70 Y25 K8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495683</a:t>
            </a:r>
            <a:endParaRPr b="0" i="0" sz="800" u="none" cap="none" strike="noStrike">
              <a:solidFill>
                <a:srgbClr val="FFFFFF"/>
              </a:solidFill>
              <a:latin typeface="Arial"/>
              <a:ea typeface="Arial"/>
              <a:cs typeface="Arial"/>
              <a:sym typeface="Arial"/>
            </a:endParaRPr>
          </a:p>
        </p:txBody>
      </p:sp>
      <p:sp>
        <p:nvSpPr>
          <p:cNvPr id="20" name="Google Shape;20;p1"/>
          <p:cNvSpPr txBox="1"/>
          <p:nvPr/>
        </p:nvSpPr>
        <p:spPr>
          <a:xfrm>
            <a:off x="12314525" y="2026058"/>
            <a:ext cx="1512202" cy="565135"/>
          </a:xfrm>
          <a:prstGeom prst="rect">
            <a:avLst/>
          </a:prstGeom>
          <a:solidFill>
            <a:srgbClr val="B0CFD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551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R176 G207 B217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C30 M7 Y11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B0CFD9</a:t>
            </a:r>
            <a:endParaRPr b="0" i="0" sz="800" u="none" cap="none" strike="noStrike">
              <a:solidFill>
                <a:srgbClr val="FFFFFF"/>
              </a:solidFill>
              <a:latin typeface="Arial"/>
              <a:ea typeface="Arial"/>
              <a:cs typeface="Arial"/>
              <a:sym typeface="Arial"/>
            </a:endParaRPr>
          </a:p>
        </p:txBody>
      </p:sp>
      <p:sp>
        <p:nvSpPr>
          <p:cNvPr id="21" name="Google Shape;21;p1"/>
          <p:cNvSpPr txBox="1"/>
          <p:nvPr/>
        </p:nvSpPr>
        <p:spPr>
          <a:xfrm>
            <a:off x="12314525" y="794828"/>
            <a:ext cx="1512202" cy="565135"/>
          </a:xfrm>
          <a:prstGeom prst="rect">
            <a:avLst/>
          </a:prstGeom>
          <a:solidFill>
            <a:srgbClr val="65618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5275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R101 G97 B138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C68 M65 Y24 K5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65618A</a:t>
            </a:r>
            <a:endParaRPr b="0" i="0" sz="800" u="none" cap="none" strike="noStrike">
              <a:solidFill>
                <a:srgbClr val="FFFFFF"/>
              </a:solidFill>
              <a:latin typeface="Arial"/>
              <a:ea typeface="Arial"/>
              <a:cs typeface="Arial"/>
              <a:sym typeface="Arial"/>
            </a:endParaRPr>
          </a:p>
        </p:txBody>
      </p:sp>
      <p:sp>
        <p:nvSpPr>
          <p:cNvPr id="22" name="Google Shape;22;p1"/>
          <p:cNvSpPr txBox="1"/>
          <p:nvPr/>
        </p:nvSpPr>
        <p:spPr>
          <a:xfrm>
            <a:off x="12314525" y="1410443"/>
            <a:ext cx="1515709" cy="565135"/>
          </a:xfrm>
          <a:prstGeom prst="rect">
            <a:avLst/>
          </a:prstGeom>
          <a:solidFill>
            <a:srgbClr val="3A718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7698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R58 G113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M48 Y32 K7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3A718C</a:t>
            </a:r>
            <a:endParaRPr b="0" i="0" sz="800" u="none" cap="none" strike="noStrike">
              <a:solidFill>
                <a:srgbClr val="FFFFFF"/>
              </a:solidFill>
              <a:latin typeface="Arial"/>
              <a:ea typeface="Arial"/>
              <a:cs typeface="Arial"/>
              <a:sym typeface="Arial"/>
            </a:endParaRPr>
          </a:p>
        </p:txBody>
      </p:sp>
      <p:sp>
        <p:nvSpPr>
          <p:cNvPr id="23" name="Google Shape;23;p1"/>
          <p:cNvSpPr txBox="1"/>
          <p:nvPr/>
        </p:nvSpPr>
        <p:spPr>
          <a:xfrm>
            <a:off x="12314525" y="2641673"/>
            <a:ext cx="1515709" cy="565135"/>
          </a:xfrm>
          <a:prstGeom prst="rect">
            <a:avLst/>
          </a:prstGeom>
          <a:solidFill>
            <a:srgbClr val="41624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7734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R65 G98 B67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C78 M38 Y83 K30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416243</a:t>
            </a:r>
            <a:endParaRPr b="0" i="0" sz="800" u="none" cap="none" strike="noStrike">
              <a:solidFill>
                <a:srgbClr val="FFFFFF"/>
              </a:solidFill>
              <a:latin typeface="Arial"/>
              <a:ea typeface="Arial"/>
              <a:cs typeface="Arial"/>
              <a:sym typeface="Arial"/>
            </a:endParaRPr>
          </a:p>
        </p:txBody>
      </p:sp>
      <p:sp>
        <p:nvSpPr>
          <p:cNvPr id="24" name="Google Shape;24;p1"/>
          <p:cNvSpPr txBox="1"/>
          <p:nvPr/>
        </p:nvSpPr>
        <p:spPr>
          <a:xfrm>
            <a:off x="12314525" y="3257288"/>
            <a:ext cx="1512202" cy="565135"/>
          </a:xfrm>
          <a:prstGeom prst="rect">
            <a:avLst/>
          </a:prstGeom>
          <a:solidFill>
            <a:srgbClr val="57A77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7723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R87 G167 B115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C69 M13 Y71 K1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57A773</a:t>
            </a:r>
            <a:endParaRPr b="0" i="0" sz="800" u="none" cap="none" strike="noStrike">
              <a:solidFill>
                <a:srgbClr val="FFFFFF"/>
              </a:solidFill>
              <a:latin typeface="Arial"/>
              <a:ea typeface="Arial"/>
              <a:cs typeface="Arial"/>
              <a:sym typeface="Arial"/>
            </a:endParaRPr>
          </a:p>
        </p:txBody>
      </p:sp>
      <p:sp>
        <p:nvSpPr>
          <p:cNvPr id="25" name="Google Shape;25;p1"/>
          <p:cNvSpPr txBox="1"/>
          <p:nvPr/>
        </p:nvSpPr>
        <p:spPr>
          <a:xfrm>
            <a:off x="12314525" y="5098963"/>
            <a:ext cx="1515709" cy="565135"/>
          </a:xfrm>
          <a:prstGeom prst="rect">
            <a:avLst/>
          </a:prstGeom>
          <a:solidFill>
            <a:srgbClr val="F2641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166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R242 G100 B25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M79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F26419</a:t>
            </a:r>
            <a:endParaRPr b="0" i="0" sz="800" u="none" cap="none" strike="noStrike">
              <a:solidFill>
                <a:srgbClr val="FFFFFF"/>
              </a:solidFill>
              <a:latin typeface="Arial"/>
              <a:ea typeface="Arial"/>
              <a:cs typeface="Arial"/>
              <a:sym typeface="Arial"/>
            </a:endParaRPr>
          </a:p>
        </p:txBody>
      </p:sp>
      <p:sp>
        <p:nvSpPr>
          <p:cNvPr id="26" name="Google Shape;26;p1"/>
          <p:cNvSpPr txBox="1"/>
          <p:nvPr/>
        </p:nvSpPr>
        <p:spPr>
          <a:xfrm>
            <a:off x="12314525" y="5714578"/>
            <a:ext cx="1512202" cy="565135"/>
          </a:xfrm>
          <a:prstGeom prst="rect">
            <a:avLst/>
          </a:prstGeom>
          <a:solidFill>
            <a:srgbClr val="F6AE2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R246 G174 B45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M37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F6AE2D</a:t>
            </a:r>
            <a:endParaRPr b="0" i="0" sz="800" u="none" cap="none" strike="noStrike">
              <a:solidFill>
                <a:srgbClr val="FFFFFF"/>
              </a:solidFill>
              <a:latin typeface="Arial"/>
              <a:ea typeface="Arial"/>
              <a:cs typeface="Arial"/>
              <a:sym typeface="Arial"/>
            </a:endParaRPr>
          </a:p>
        </p:txBody>
      </p:sp>
      <p:sp>
        <p:nvSpPr>
          <p:cNvPr id="27" name="Google Shape;27;p1"/>
          <p:cNvSpPr txBox="1"/>
          <p:nvPr/>
        </p:nvSpPr>
        <p:spPr>
          <a:xfrm>
            <a:off x="12314525" y="3872903"/>
            <a:ext cx="1515709" cy="559965"/>
          </a:xfrm>
          <a:prstGeom prst="rect">
            <a:avLst/>
          </a:prstGeom>
          <a:solidFill>
            <a:srgbClr val="FFD20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1915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255 G218 B39</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 M11 Y93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FFD20A</a:t>
            </a:r>
            <a:endParaRPr b="0" i="0" sz="800" u="none" cap="none" strike="noStrike">
              <a:solidFill>
                <a:srgbClr val="FFFFFF"/>
              </a:solidFill>
              <a:latin typeface="Arial"/>
              <a:ea typeface="Arial"/>
              <a:cs typeface="Arial"/>
              <a:sym typeface="Arial"/>
            </a:endParaRPr>
          </a:p>
        </p:txBody>
      </p:sp>
      <p:sp>
        <p:nvSpPr>
          <p:cNvPr id="28" name="Google Shape;28;p1"/>
          <p:cNvSpPr txBox="1"/>
          <p:nvPr/>
        </p:nvSpPr>
        <p:spPr>
          <a:xfrm>
            <a:off x="12314525" y="4483348"/>
            <a:ext cx="1512202" cy="565135"/>
          </a:xfrm>
          <a:prstGeom prst="rect">
            <a:avLst/>
          </a:prstGeom>
          <a:solidFill>
            <a:srgbClr val="FFE156"/>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Pantone</a:t>
            </a:r>
            <a:r>
              <a:rPr b="0" i="0" lang="en" sz="800" u="none" cap="none" strike="noStrike">
                <a:solidFill>
                  <a:schemeClr val="lt1"/>
                </a:solidFill>
                <a:latin typeface="Arial"/>
                <a:ea typeface="Arial"/>
                <a:cs typeface="Arial"/>
                <a:sym typeface="Arial"/>
              </a:rPr>
              <a:t> 115 C</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RGB</a:t>
            </a:r>
            <a:r>
              <a:rPr b="0" i="0" lang="en" sz="800" u="none" cap="none" strike="noStrike">
                <a:solidFill>
                  <a:schemeClr val="lt1"/>
                </a:solidFill>
                <a:latin typeface="Arial"/>
                <a:ea typeface="Arial"/>
                <a:cs typeface="Arial"/>
                <a:sym typeface="Arial"/>
              </a:rPr>
              <a:t>  R255 G255 B86</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CMYK</a:t>
            </a:r>
            <a:r>
              <a:rPr b="0" i="0" lang="en" sz="800" u="none" cap="none" strike="noStrike">
                <a:solidFill>
                  <a:schemeClr val="lt1"/>
                </a:solidFill>
                <a:latin typeface="Arial"/>
                <a:ea typeface="Arial"/>
                <a:cs typeface="Arial"/>
                <a:sym typeface="Arial"/>
              </a:rPr>
              <a:t> C0 M8 Y92 K0</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WEB</a:t>
            </a:r>
            <a:r>
              <a:rPr b="0" i="0" lang="en" sz="800" u="none" cap="none" strike="noStrike">
                <a:solidFill>
                  <a:schemeClr val="lt1"/>
                </a:solidFill>
                <a:latin typeface="Arial"/>
                <a:ea typeface="Arial"/>
                <a:cs typeface="Arial"/>
                <a:sym typeface="Arial"/>
              </a:rPr>
              <a:t> FFE156</a:t>
            </a:r>
            <a:endParaRPr b="0" i="0" sz="800" u="none" cap="none" strike="noStrike">
              <a:solidFill>
                <a:schemeClr val="lt1"/>
              </a:solidFill>
              <a:latin typeface="Arial"/>
              <a:ea typeface="Arial"/>
              <a:cs typeface="Arial"/>
              <a:sym typeface="Arial"/>
            </a:endParaRPr>
          </a:p>
        </p:txBody>
      </p:sp>
      <p:sp>
        <p:nvSpPr>
          <p:cNvPr id="29" name="Google Shape;29;p1"/>
          <p:cNvSpPr txBox="1"/>
          <p:nvPr/>
        </p:nvSpPr>
        <p:spPr>
          <a:xfrm>
            <a:off x="12314525" y="6940637"/>
            <a:ext cx="1515709" cy="559965"/>
          </a:xfrm>
          <a:prstGeom prst="rect">
            <a:avLst/>
          </a:prstGeom>
          <a:solidFill>
            <a:srgbClr val="D5D9D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427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213 G217 B220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C15 M10 Y9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D5D9DC</a:t>
            </a:r>
            <a:endParaRPr b="0" i="0" sz="800" u="none" cap="none" strike="noStrike">
              <a:solidFill>
                <a:srgbClr val="FFFFFF"/>
              </a:solidFill>
              <a:latin typeface="Arial"/>
              <a:ea typeface="Arial"/>
              <a:cs typeface="Arial"/>
              <a:sym typeface="Arial"/>
            </a:endParaRPr>
          </a:p>
        </p:txBody>
      </p:sp>
      <p:sp>
        <p:nvSpPr>
          <p:cNvPr id="30" name="Google Shape;30;p1"/>
          <p:cNvSpPr txBox="1"/>
          <p:nvPr/>
        </p:nvSpPr>
        <p:spPr>
          <a:xfrm>
            <a:off x="12314525" y="6330193"/>
            <a:ext cx="1515709" cy="559965"/>
          </a:xfrm>
          <a:prstGeom prst="rect">
            <a:avLst/>
          </a:prstGeom>
          <a:solidFill>
            <a:srgbClr val="7A868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R125 G134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C54 M41 Y38 K4</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7D868C</a:t>
            </a:r>
            <a:endParaRPr b="0" i="0" sz="8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8" pos="888">
          <p15:clr>
            <a:srgbClr val="547EBF"/>
          </p15:clr>
        </p15:guide>
        <p15:guide id="19" pos="1152">
          <p15:clr>
            <a:srgbClr val="F26B43"/>
          </p15:clr>
        </p15:guide>
        <p15:guide id="20" pos="1512">
          <p15:clr>
            <a:srgbClr val="547EBF"/>
          </p15:clr>
        </p15:guide>
        <p15:guide id="21" pos="1776">
          <p15:clr>
            <a:srgbClr val="F26B43"/>
          </p15:clr>
        </p15:guide>
        <p15:guide id="22" pos="2088">
          <p15:clr>
            <a:srgbClr val="547EBF"/>
          </p15:clr>
        </p15:guide>
        <p15:guide id="23" pos="2136">
          <p15:clr>
            <a:srgbClr val="547EBF"/>
          </p15:clr>
        </p15:guide>
        <p15:guide id="24" orient="horz" pos="3072">
          <p15:clr>
            <a:srgbClr val="F26B43"/>
          </p15:clr>
        </p15:guide>
        <p15:guide id="25" orient="horz" pos="2448">
          <p15:clr>
            <a:srgbClr val="F26B43"/>
          </p15:clr>
        </p15:guide>
        <p15:guide id="26" orient="horz" pos="312">
          <p15:clr>
            <a:srgbClr val="9FCC3B"/>
          </p15:clr>
        </p15:guide>
        <p15:guide id="27" orient="horz" pos="2496">
          <p15:clr>
            <a:srgbClr val="F26B43"/>
          </p15:clr>
        </p15:guide>
        <p15:guide id="28" orient="horz" pos="3120">
          <p15:clr>
            <a:srgbClr val="F26B43"/>
          </p15:clr>
        </p15:guide>
        <p15:guide id="29" orient="horz" pos="4008">
          <p15:clr>
            <a:srgbClr val="9FCC3B"/>
          </p15:clr>
        </p15:guide>
        <p15:guide id="30" orient="horz" pos="2760">
          <p15:clr>
            <a:srgbClr val="547EBF"/>
          </p15:clr>
        </p15:guide>
        <p15:guide id="31" orient="horz" pos="2808">
          <p15:clr>
            <a:srgbClr val="547EBF"/>
          </p15:clr>
        </p15:guide>
        <p15:guide id="32" pos="7152">
          <p15:clr>
            <a:srgbClr val="F26B43"/>
          </p15:clr>
        </p15:guide>
        <p15:guide id="33" pos="5592">
          <p15:clr>
            <a:srgbClr val="547EBF"/>
          </p15:clr>
        </p15:guide>
        <p15:guide id="34" pos="5544">
          <p15:clr>
            <a:srgbClr val="547EBF"/>
          </p15:clr>
        </p15:guide>
        <p15:guide id="35" pos="5904">
          <p15:clr>
            <a:srgbClr val="F26B43"/>
          </p15:clr>
        </p15:guide>
        <p15:guide id="36" pos="5856">
          <p15:clr>
            <a:srgbClr val="F26B43"/>
          </p15:clr>
        </p15:guide>
        <p15:guide id="37" pos="6216">
          <p15:clr>
            <a:srgbClr val="547EBF"/>
          </p15:clr>
        </p15:guide>
        <p15:guide id="38" pos="6168">
          <p15:clr>
            <a:srgbClr val="547EBF"/>
          </p15:clr>
        </p15:guide>
        <p15:guide id="39" pos="6792">
          <p15:clr>
            <a:srgbClr val="547EBF"/>
          </p15:clr>
        </p15:guide>
        <p15:guide id="40" pos="6840">
          <p15:clr>
            <a:srgbClr val="547EBF"/>
          </p15:clr>
        </p15:guide>
        <p15:guide id="41" pos="6480">
          <p15:clr>
            <a:srgbClr val="F26B43"/>
          </p15:clr>
        </p15:guide>
        <p15:guide id="42" pos="6528">
          <p15:clr>
            <a:srgbClr val="F26B43"/>
          </p15:clr>
        </p15:guide>
        <p15:guide id="43" pos="4344">
          <p15:clr>
            <a:srgbClr val="547EBF"/>
          </p15:clr>
        </p15:guide>
        <p15:guide id="44" pos="4608">
          <p15:clr>
            <a:srgbClr val="F26B43"/>
          </p15:clr>
        </p15:guide>
        <p15:guide id="45" pos="4656">
          <p15:clr>
            <a:srgbClr val="F26B43"/>
          </p15:clr>
        </p15:guide>
        <p15:guide id="46" pos="4920">
          <p15:clr>
            <a:srgbClr val="547EBF"/>
          </p15:clr>
        </p15:guide>
        <p15:guide id="47" pos="4968">
          <p15:clr>
            <a:srgbClr val="547EBF"/>
          </p15:clr>
        </p15:guide>
        <p15:guide id="48" pos="5280">
          <p15:clr>
            <a:srgbClr val="F26B43"/>
          </p15:clr>
        </p15:guide>
        <p15:guide id="49" pos="5232">
          <p15:clr>
            <a:srgbClr val="F26B43"/>
          </p15:clr>
        </p15:guide>
        <p15:guide id="50" pos="3648">
          <p15:clr>
            <a:srgbClr val="F26B43"/>
          </p15:clr>
        </p15:guide>
        <p15:guide id="51" pos="3696">
          <p15:clr>
            <a:srgbClr val="F26B43"/>
          </p15:clr>
        </p15:guide>
        <p15:guide id="52" pos="3984">
          <p15:clr>
            <a:srgbClr val="F26B43"/>
          </p15:clr>
        </p15:guide>
        <p15:guide id="53" pos="4296">
          <p15:clr>
            <a:srgbClr val="547EBF"/>
          </p15:clr>
        </p15:guide>
        <p15:guide id="54" pos="3840">
          <p15:clr>
            <a:srgbClr val="547EBF"/>
          </p15:clr>
        </p15:guide>
        <p15:guide id="55" pos="4032">
          <p15:clr>
            <a:srgbClr val="F26B43"/>
          </p15:clr>
        </p15:guide>
        <p15:guide id="56" orient="horz" pos="1248">
          <p15:clr>
            <a:srgbClr val="F26B43"/>
          </p15:clr>
        </p15:guide>
        <p15:guide id="57" orient="horz" pos="1200">
          <p15:clr>
            <a:srgbClr val="F26B43"/>
          </p15:clr>
        </p15:guide>
        <p15:guide id="58" orient="horz" pos="1560">
          <p15:clr>
            <a:srgbClr val="547EBF"/>
          </p15:clr>
        </p15:guide>
        <p15:guide id="59" orient="horz" pos="1512">
          <p15:clr>
            <a:srgbClr val="547EBF"/>
          </p15:clr>
        </p15:guide>
        <p15:guide id="60" orient="horz" pos="1824">
          <p15:clr>
            <a:srgbClr val="F26B43"/>
          </p15:clr>
        </p15:guide>
        <p15:guide id="61" orient="horz" pos="1872">
          <p15:clr>
            <a:srgbClr val="F26B43"/>
          </p15:clr>
        </p15:guide>
        <p15:guide id="62" orient="horz" pos="2136">
          <p15:clr>
            <a:srgbClr val="547EBF"/>
          </p15:clr>
        </p15:guide>
        <p15:guide id="63" orient="horz" pos="2184">
          <p15:clr>
            <a:srgbClr val="547EBF"/>
          </p15:clr>
        </p15:guide>
        <p15:guide id="64" orient="horz" pos="576">
          <p15:clr>
            <a:srgbClr val="F26B43"/>
          </p15:clr>
        </p15:guide>
        <p15:guide id="65" orient="horz" pos="624">
          <p15:clr>
            <a:srgbClr val="F26B43"/>
          </p15:clr>
        </p15:guide>
        <p15:guide id="66" orient="horz" pos="936">
          <p15:clr>
            <a:srgbClr val="547EBF"/>
          </p15:clr>
        </p15:guide>
        <p15:guide id="67" orient="horz" pos="888">
          <p15:clr>
            <a:srgbClr val="547EBF"/>
          </p15:clr>
        </p15:guide>
        <p15:guide id="68" orient="horz" pos="3384">
          <p15:clr>
            <a:srgbClr val="547EBF"/>
          </p15:clr>
        </p15:guide>
        <p15:guide id="69" orient="horz" pos="3432">
          <p15:clr>
            <a:srgbClr val="547EBF"/>
          </p15:clr>
        </p15:guide>
        <p15:guide id="70" orient="horz" pos="3696">
          <p15:clr>
            <a:srgbClr val="F26B43"/>
          </p15:clr>
        </p15:guide>
        <p15:guide id="71" orient="horz" pos="37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16"/>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Poppins Black"/>
              <a:buNone/>
              <a:defRPr i="0" sz="2800" u="none" cap="none" strike="noStrike">
                <a:solidFill>
                  <a:schemeClr val="dk1"/>
                </a:solidFill>
                <a:latin typeface="Poppins Black"/>
                <a:ea typeface="Poppins Black"/>
                <a:cs typeface="Poppins Black"/>
                <a:sym typeface="Poppins Black"/>
              </a:defRPr>
            </a:lvl1pPr>
            <a:lvl2pPr lvl="1" rtl="0">
              <a:lnSpc>
                <a:spcPct val="85000"/>
              </a:lnSpc>
              <a:spcBef>
                <a:spcPts val="0"/>
              </a:spcBef>
              <a:spcAft>
                <a:spcPts val="0"/>
              </a:spcAft>
              <a:buSzPts val="1400"/>
              <a:buFont typeface="Poppins"/>
              <a:buNone/>
              <a:defRPr sz="1800">
                <a:latin typeface="Poppins"/>
                <a:ea typeface="Poppins"/>
                <a:cs typeface="Poppins"/>
                <a:sym typeface="Poppins"/>
              </a:defRPr>
            </a:lvl2pPr>
            <a:lvl3pPr lvl="2" rtl="0">
              <a:lnSpc>
                <a:spcPct val="85000"/>
              </a:lnSpc>
              <a:spcBef>
                <a:spcPts val="0"/>
              </a:spcBef>
              <a:spcAft>
                <a:spcPts val="0"/>
              </a:spcAft>
              <a:buSzPts val="1400"/>
              <a:buFont typeface="Poppins"/>
              <a:buNone/>
              <a:defRPr sz="1800">
                <a:latin typeface="Poppins"/>
                <a:ea typeface="Poppins"/>
                <a:cs typeface="Poppins"/>
                <a:sym typeface="Poppins"/>
              </a:defRPr>
            </a:lvl3pPr>
            <a:lvl4pPr lvl="3" rtl="0">
              <a:lnSpc>
                <a:spcPct val="85000"/>
              </a:lnSpc>
              <a:spcBef>
                <a:spcPts val="0"/>
              </a:spcBef>
              <a:spcAft>
                <a:spcPts val="0"/>
              </a:spcAft>
              <a:buSzPts val="1400"/>
              <a:buFont typeface="Poppins"/>
              <a:buNone/>
              <a:defRPr sz="1800">
                <a:latin typeface="Poppins"/>
                <a:ea typeface="Poppins"/>
                <a:cs typeface="Poppins"/>
                <a:sym typeface="Poppins"/>
              </a:defRPr>
            </a:lvl4pPr>
            <a:lvl5pPr lvl="4" rtl="0">
              <a:lnSpc>
                <a:spcPct val="85000"/>
              </a:lnSpc>
              <a:spcBef>
                <a:spcPts val="0"/>
              </a:spcBef>
              <a:spcAft>
                <a:spcPts val="0"/>
              </a:spcAft>
              <a:buSzPts val="1400"/>
              <a:buFont typeface="Poppins"/>
              <a:buNone/>
              <a:defRPr sz="1800">
                <a:latin typeface="Poppins"/>
                <a:ea typeface="Poppins"/>
                <a:cs typeface="Poppins"/>
                <a:sym typeface="Poppins"/>
              </a:defRPr>
            </a:lvl5pPr>
            <a:lvl6pPr lvl="5" rtl="0">
              <a:lnSpc>
                <a:spcPct val="85000"/>
              </a:lnSpc>
              <a:spcBef>
                <a:spcPts val="0"/>
              </a:spcBef>
              <a:spcAft>
                <a:spcPts val="0"/>
              </a:spcAft>
              <a:buSzPts val="1400"/>
              <a:buFont typeface="Poppins"/>
              <a:buNone/>
              <a:defRPr sz="1800">
                <a:latin typeface="Poppins"/>
                <a:ea typeface="Poppins"/>
                <a:cs typeface="Poppins"/>
                <a:sym typeface="Poppins"/>
              </a:defRPr>
            </a:lvl6pPr>
            <a:lvl7pPr lvl="6" rtl="0">
              <a:lnSpc>
                <a:spcPct val="85000"/>
              </a:lnSpc>
              <a:spcBef>
                <a:spcPts val="0"/>
              </a:spcBef>
              <a:spcAft>
                <a:spcPts val="0"/>
              </a:spcAft>
              <a:buSzPts val="1400"/>
              <a:buFont typeface="Poppins"/>
              <a:buNone/>
              <a:defRPr sz="1800">
                <a:latin typeface="Poppins"/>
                <a:ea typeface="Poppins"/>
                <a:cs typeface="Poppins"/>
                <a:sym typeface="Poppins"/>
              </a:defRPr>
            </a:lvl7pPr>
            <a:lvl8pPr lvl="7" rtl="0">
              <a:lnSpc>
                <a:spcPct val="85000"/>
              </a:lnSpc>
              <a:spcBef>
                <a:spcPts val="0"/>
              </a:spcBef>
              <a:spcAft>
                <a:spcPts val="0"/>
              </a:spcAft>
              <a:buSzPts val="1400"/>
              <a:buFont typeface="Poppins"/>
              <a:buNone/>
              <a:defRPr sz="1800">
                <a:latin typeface="Poppins"/>
                <a:ea typeface="Poppins"/>
                <a:cs typeface="Poppins"/>
                <a:sym typeface="Poppins"/>
              </a:defRPr>
            </a:lvl8pPr>
            <a:lvl9pPr lvl="8" rtl="0">
              <a:lnSpc>
                <a:spcPct val="85000"/>
              </a:lnSpc>
              <a:spcBef>
                <a:spcPts val="0"/>
              </a:spcBef>
              <a:spcAft>
                <a:spcPts val="0"/>
              </a:spcAft>
              <a:buSzPts val="1400"/>
              <a:buFont typeface="Poppins"/>
              <a:buNone/>
              <a:defRPr sz="1800">
                <a:latin typeface="Poppins"/>
                <a:ea typeface="Poppins"/>
                <a:cs typeface="Poppins"/>
                <a:sym typeface="Poppins"/>
              </a:defRPr>
            </a:lvl9pPr>
          </a:lstStyle>
          <a:p/>
        </p:txBody>
      </p:sp>
      <p:sp>
        <p:nvSpPr>
          <p:cNvPr id="128" name="Google Shape;128;p16"/>
          <p:cNvSpPr txBox="1"/>
          <p:nvPr>
            <p:ph idx="1" type="body"/>
          </p:nvPr>
        </p:nvSpPr>
        <p:spPr>
          <a:xfrm>
            <a:off x="419100" y="1485901"/>
            <a:ext cx="11353800" cy="4876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0"/>
              </a:spcBef>
              <a:spcAft>
                <a:spcPts val="0"/>
              </a:spcAft>
              <a:buClr>
                <a:schemeClr val="dk1"/>
              </a:buClr>
              <a:buSzPts val="1600"/>
              <a:buFont typeface="Poppins Light"/>
              <a:buChar char="•"/>
              <a:defRPr i="0" sz="1600" u="none" cap="none" strike="noStrike">
                <a:solidFill>
                  <a:schemeClr val="dk1"/>
                </a:solidFill>
                <a:latin typeface="Poppins Light"/>
                <a:ea typeface="Poppins Light"/>
                <a:cs typeface="Poppins Light"/>
                <a:sym typeface="Poppins Light"/>
              </a:defRPr>
            </a:lvl1pPr>
            <a:lvl2pPr indent="-317500" lvl="1" marL="914400" marR="0" rtl="0" algn="l">
              <a:lnSpc>
                <a:spcPct val="90000"/>
              </a:lnSpc>
              <a:spcBef>
                <a:spcPts val="1600"/>
              </a:spcBef>
              <a:spcAft>
                <a:spcPts val="0"/>
              </a:spcAft>
              <a:buClr>
                <a:schemeClr val="dk1"/>
              </a:buClr>
              <a:buSzPts val="1400"/>
              <a:buFont typeface="Poppins Light"/>
              <a:buChar char="•"/>
              <a:defRPr i="0" sz="1400" u="none" cap="none" strike="noStrike">
                <a:solidFill>
                  <a:schemeClr val="dk1"/>
                </a:solidFill>
                <a:latin typeface="Poppins Light"/>
                <a:ea typeface="Poppins Light"/>
                <a:cs typeface="Poppins Light"/>
                <a:sym typeface="Poppins Light"/>
              </a:defRPr>
            </a:lvl2pPr>
            <a:lvl3pPr indent="-304800" lvl="2" marL="1371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3pPr>
            <a:lvl4pPr indent="-304800" lvl="3" marL="18288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4pPr>
            <a:lvl5pPr indent="-304800" lvl="4" marL="22860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5pPr>
            <a:lvl6pPr indent="-304800" lvl="5" marL="27432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6pPr>
            <a:lvl7pPr indent="-304800" lvl="6" marL="32004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7pPr>
            <a:lvl8pPr indent="-304800" lvl="7" marL="3657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8pPr>
            <a:lvl9pPr indent="-304800" lvl="8" marL="4114800" marR="0" rtl="0" algn="l">
              <a:lnSpc>
                <a:spcPct val="90000"/>
              </a:lnSpc>
              <a:spcBef>
                <a:spcPts val="1600"/>
              </a:spcBef>
              <a:spcAft>
                <a:spcPts val="160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9pPr>
          </a:lstStyle>
          <a:p/>
        </p:txBody>
      </p:sp>
      <p:sp>
        <p:nvSpPr>
          <p:cNvPr id="129" name="Google Shape;129;p16"/>
          <p:cNvSpPr txBox="1"/>
          <p:nvPr>
            <p:ph idx="12" type="sldNum"/>
          </p:nvPr>
        </p:nvSpPr>
        <p:spPr>
          <a:xfrm>
            <a:off x="9323709" y="169743"/>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rial"/>
                <a:ea typeface="Arial"/>
                <a:cs typeface="Arial"/>
                <a:sym typeface="Arial"/>
              </a:defRPr>
            </a:lvl1pPr>
            <a:lvl2pPr indent="0" lvl="1" marL="0" marR="0" rtl="0" algn="r">
              <a:spcBef>
                <a:spcPts val="0"/>
              </a:spcBef>
              <a:buNone/>
              <a:defRPr b="0" i="0" sz="1000" u="none" cap="none" strike="noStrike">
                <a:solidFill>
                  <a:srgbClr val="888888"/>
                </a:solidFill>
                <a:latin typeface="Arial"/>
                <a:ea typeface="Arial"/>
                <a:cs typeface="Arial"/>
                <a:sym typeface="Arial"/>
              </a:defRPr>
            </a:lvl2pPr>
            <a:lvl3pPr indent="0" lvl="2" marL="0" marR="0" rtl="0" algn="r">
              <a:spcBef>
                <a:spcPts val="0"/>
              </a:spcBef>
              <a:buNone/>
              <a:defRPr b="0" i="0" sz="1000" u="none" cap="none" strike="noStrike">
                <a:solidFill>
                  <a:srgbClr val="888888"/>
                </a:solidFill>
                <a:latin typeface="Arial"/>
                <a:ea typeface="Arial"/>
                <a:cs typeface="Arial"/>
                <a:sym typeface="Arial"/>
              </a:defRPr>
            </a:lvl3pPr>
            <a:lvl4pPr indent="0" lvl="3" marL="0" marR="0" rtl="0" algn="r">
              <a:spcBef>
                <a:spcPts val="0"/>
              </a:spcBef>
              <a:buNone/>
              <a:defRPr b="0" i="0" sz="1000" u="none" cap="none" strike="noStrike">
                <a:solidFill>
                  <a:srgbClr val="888888"/>
                </a:solidFill>
                <a:latin typeface="Arial"/>
                <a:ea typeface="Arial"/>
                <a:cs typeface="Arial"/>
                <a:sym typeface="Arial"/>
              </a:defRPr>
            </a:lvl4pPr>
            <a:lvl5pPr indent="0" lvl="4" marL="0" marR="0" rtl="0" algn="r">
              <a:spcBef>
                <a:spcPts val="0"/>
              </a:spcBef>
              <a:buNone/>
              <a:defRPr b="0" i="0" sz="1000" u="none" cap="none" strike="noStrike">
                <a:solidFill>
                  <a:srgbClr val="888888"/>
                </a:solidFill>
                <a:latin typeface="Arial"/>
                <a:ea typeface="Arial"/>
                <a:cs typeface="Arial"/>
                <a:sym typeface="Arial"/>
              </a:defRPr>
            </a:lvl5pPr>
            <a:lvl6pPr indent="0" lvl="5" marL="0" marR="0" rtl="0" algn="r">
              <a:spcBef>
                <a:spcPts val="0"/>
              </a:spcBef>
              <a:buNone/>
              <a:defRPr b="0" i="0" sz="1000" u="none" cap="none" strike="noStrike">
                <a:solidFill>
                  <a:srgbClr val="888888"/>
                </a:solidFill>
                <a:latin typeface="Arial"/>
                <a:ea typeface="Arial"/>
                <a:cs typeface="Arial"/>
                <a:sym typeface="Arial"/>
              </a:defRPr>
            </a:lvl6pPr>
            <a:lvl7pPr indent="0" lvl="6" marL="0" marR="0" rtl="0" algn="r">
              <a:spcBef>
                <a:spcPts val="0"/>
              </a:spcBef>
              <a:buNone/>
              <a:defRPr b="0" i="0" sz="1000" u="none" cap="none" strike="noStrike">
                <a:solidFill>
                  <a:srgbClr val="888888"/>
                </a:solidFill>
                <a:latin typeface="Arial"/>
                <a:ea typeface="Arial"/>
                <a:cs typeface="Arial"/>
                <a:sym typeface="Arial"/>
              </a:defRPr>
            </a:lvl7pPr>
            <a:lvl8pPr indent="0" lvl="7" marL="0" marR="0" rtl="0" algn="r">
              <a:spcBef>
                <a:spcPts val="0"/>
              </a:spcBef>
              <a:buNone/>
              <a:defRPr b="0" i="0" sz="1000" u="none" cap="none" strike="noStrike">
                <a:solidFill>
                  <a:srgbClr val="888888"/>
                </a:solidFill>
                <a:latin typeface="Arial"/>
                <a:ea typeface="Arial"/>
                <a:cs typeface="Arial"/>
                <a:sym typeface="Arial"/>
              </a:defRPr>
            </a:lvl8pPr>
            <a:lvl9pPr indent="0" lvl="8" marL="0" marR="0" rtl="0" algn="r">
              <a:spcBef>
                <a:spcPts val="0"/>
              </a:spcBef>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16"/>
          <p:cNvSpPr txBox="1"/>
          <p:nvPr/>
        </p:nvSpPr>
        <p:spPr>
          <a:xfrm>
            <a:off x="-1" y="70266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Under the ”View” menu, make sure that Guides are turned on in order to see the underlying grid structure.</a:t>
            </a:r>
            <a:endParaRPr/>
          </a:p>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Use </a:t>
            </a:r>
            <a:r>
              <a:rPr lang="en" sz="1200">
                <a:solidFill>
                  <a:schemeClr val="dk1"/>
                </a:solidFill>
              </a:rPr>
              <a:t>Poppins</a:t>
            </a:r>
            <a:r>
              <a:rPr b="0" i="0" lang="en" sz="1200" u="none" cap="none" strike="noStrike">
                <a:solidFill>
                  <a:schemeClr val="dk1"/>
                </a:solidFill>
                <a:latin typeface="Arial"/>
                <a:ea typeface="Arial"/>
                <a:cs typeface="Arial"/>
                <a:sym typeface="Arial"/>
              </a:rPr>
              <a:t> throughout the deck. Headlines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Black and all caps. Body copy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a:t>
            </a:r>
            <a:r>
              <a:rPr lang="en" sz="1200">
                <a:solidFill>
                  <a:schemeClr val="dk1"/>
                </a:solidFill>
              </a:rPr>
              <a:t>Light </a:t>
            </a:r>
            <a:r>
              <a:rPr b="0" i="0" lang="en" sz="1200" u="none" cap="none" strike="noStrike">
                <a:solidFill>
                  <a:schemeClr val="dk1"/>
                </a:solidFill>
                <a:latin typeface="Arial"/>
                <a:ea typeface="Arial"/>
                <a:cs typeface="Arial"/>
                <a:sym typeface="Arial"/>
              </a:rPr>
              <a:t>and sentence case, with </a:t>
            </a:r>
            <a:r>
              <a:rPr lang="en" sz="1200">
                <a:solidFill>
                  <a:schemeClr val="dk1"/>
                </a:solidFill>
              </a:rPr>
              <a:t>Poppins</a:t>
            </a:r>
            <a:r>
              <a:rPr b="0" i="0" lang="en" sz="1200" u="none" cap="none" strike="noStrike">
                <a:solidFill>
                  <a:schemeClr val="dk1"/>
                </a:solidFill>
                <a:latin typeface="Arial"/>
                <a:ea typeface="Arial"/>
                <a:cs typeface="Arial"/>
                <a:sym typeface="Arial"/>
              </a:rPr>
              <a:t> Black used for emphasis.</a:t>
            </a:r>
            <a:endParaRPr b="0" i="0" sz="1200" u="none" cap="none" strike="noStrike">
              <a:solidFill>
                <a:schemeClr val="dk1"/>
              </a:solidFill>
              <a:latin typeface="Arial"/>
              <a:ea typeface="Arial"/>
              <a:cs typeface="Arial"/>
              <a:sym typeface="Arial"/>
            </a:endParaRPr>
          </a:p>
        </p:txBody>
      </p:sp>
      <p:sp>
        <p:nvSpPr>
          <p:cNvPr id="131" name="Google Shape;131;p16"/>
          <p:cNvSpPr txBox="1"/>
          <p:nvPr/>
        </p:nvSpPr>
        <p:spPr>
          <a:xfrm>
            <a:off x="-1953717" y="178274"/>
            <a:ext cx="1801800" cy="888000"/>
          </a:xfrm>
          <a:prstGeom prst="rect">
            <a:avLst/>
          </a:prstGeom>
          <a:solidFill>
            <a:schemeClr val="accent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185C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a:t>
            </a:r>
            <a:r>
              <a:rPr b="0" i="0" lang="en" sz="900" u="none" cap="none" strike="noStrike">
                <a:solidFill>
                  <a:schemeClr val="lt1"/>
                </a:solidFill>
                <a:latin typeface="Arial"/>
                <a:ea typeface="Arial"/>
                <a:cs typeface="Arial"/>
                <a:sym typeface="Arial"/>
              </a:rPr>
              <a:t>   R236  G43  B57</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C1  M96  Y82  K0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EC2B39</a:t>
            </a:r>
            <a:endParaRPr b="0" i="0" sz="900" u="none" cap="none" strike="noStrike">
              <a:solidFill>
                <a:schemeClr val="lt1"/>
              </a:solidFill>
              <a:latin typeface="Arial"/>
              <a:ea typeface="Arial"/>
              <a:cs typeface="Arial"/>
              <a:sym typeface="Arial"/>
            </a:endParaRPr>
          </a:p>
        </p:txBody>
      </p:sp>
      <p:sp>
        <p:nvSpPr>
          <p:cNvPr id="132" name="Google Shape;132;p16"/>
          <p:cNvSpPr txBox="1"/>
          <p:nvPr/>
        </p:nvSpPr>
        <p:spPr>
          <a:xfrm>
            <a:off x="-1953717" y="2135166"/>
            <a:ext cx="1801800" cy="88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Pantone</a:t>
            </a:r>
            <a:r>
              <a:rPr b="0" i="0" lang="en" sz="900" u="none" cap="none" strike="noStrike">
                <a:solidFill>
                  <a:srgbClr val="000000"/>
                </a:solidFill>
                <a:latin typeface="Arial"/>
                <a:ea typeface="Arial"/>
                <a:cs typeface="Arial"/>
                <a:sym typeface="Arial"/>
              </a:rPr>
              <a:t> White</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RGB</a:t>
            </a:r>
            <a:r>
              <a:rPr b="0" i="0" lang="en" sz="900" u="none" cap="none" strike="noStrike">
                <a:solidFill>
                  <a:srgbClr val="000000"/>
                </a:solidFill>
                <a:latin typeface="Arial"/>
                <a:ea typeface="Arial"/>
                <a:cs typeface="Arial"/>
                <a:sym typeface="Arial"/>
              </a:rPr>
              <a:t>   R255  G255  B255</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CMYK</a:t>
            </a:r>
            <a:r>
              <a:rPr b="0" i="0" lang="en" sz="900" u="none" cap="none" strike="noStrike">
                <a:solidFill>
                  <a:srgbClr val="000000"/>
                </a:solidFill>
                <a:latin typeface="Arial"/>
                <a:ea typeface="Arial"/>
                <a:cs typeface="Arial"/>
                <a:sym typeface="Arial"/>
              </a:rPr>
              <a:t>  C0  M0  Y0  K0</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dk1"/>
                </a:solidFill>
                <a:latin typeface="Arial Black"/>
                <a:ea typeface="Arial Black"/>
                <a:cs typeface="Arial Black"/>
                <a:sym typeface="Arial Black"/>
              </a:rPr>
              <a:t>WEB</a:t>
            </a:r>
            <a:r>
              <a:rPr b="0" i="0" lang="en" sz="900" u="none" cap="none" strike="noStrike">
                <a:solidFill>
                  <a:schemeClr val="dk1"/>
                </a:solidFill>
                <a:latin typeface="Arial"/>
                <a:ea typeface="Arial"/>
                <a:cs typeface="Arial"/>
                <a:sym typeface="Arial"/>
              </a:rPr>
              <a:t>  FFFFFF</a:t>
            </a:r>
            <a:endParaRPr b="0" i="0" sz="900" u="none" cap="none" strike="noStrike">
              <a:solidFill>
                <a:srgbClr val="000000"/>
              </a:solidFill>
              <a:latin typeface="Arial"/>
              <a:ea typeface="Arial"/>
              <a:cs typeface="Arial"/>
              <a:sym typeface="Arial"/>
            </a:endParaRPr>
          </a:p>
        </p:txBody>
      </p:sp>
      <p:sp>
        <p:nvSpPr>
          <p:cNvPr id="133" name="Google Shape;133;p16"/>
          <p:cNvSpPr txBox="1"/>
          <p:nvPr/>
        </p:nvSpPr>
        <p:spPr>
          <a:xfrm>
            <a:off x="-1797961" y="-53373"/>
            <a:ext cx="1645800" cy="231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PRIMARY COLORS</a:t>
            </a:r>
            <a:endParaRPr b="1" i="0" sz="1050" u="none" cap="none" strike="noStrike">
              <a:solidFill>
                <a:schemeClr val="dk1"/>
              </a:solidFill>
              <a:latin typeface="Arial Black"/>
              <a:ea typeface="Arial Black"/>
              <a:cs typeface="Arial Black"/>
              <a:sym typeface="Arial Black"/>
            </a:endParaRPr>
          </a:p>
        </p:txBody>
      </p:sp>
      <p:sp>
        <p:nvSpPr>
          <p:cNvPr id="134" name="Google Shape;134;p16"/>
          <p:cNvSpPr txBox="1"/>
          <p:nvPr/>
        </p:nvSpPr>
        <p:spPr>
          <a:xfrm>
            <a:off x="-1953717" y="1156720"/>
            <a:ext cx="1801800" cy="888000"/>
          </a:xfrm>
          <a:prstGeom prst="rect">
            <a:avLst/>
          </a:prstGeom>
          <a:solidFill>
            <a:schemeClr val="dk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Black 6 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 </a:t>
            </a:r>
            <a:r>
              <a:rPr b="0" i="0" lang="en" sz="900" u="none" cap="none" strike="noStrike">
                <a:solidFill>
                  <a:schemeClr val="lt1"/>
                </a:solidFill>
                <a:latin typeface="Arial"/>
                <a:ea typeface="Arial"/>
                <a:cs typeface="Arial"/>
                <a:sym typeface="Arial"/>
              </a:rPr>
              <a:t>   R0  G0  B0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C75  M68  Y67  K90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000000</a:t>
            </a:r>
            <a:endParaRPr b="0" i="0" sz="900" u="none" cap="none" strike="noStrike">
              <a:solidFill>
                <a:schemeClr val="lt1"/>
              </a:solidFill>
              <a:latin typeface="Arial"/>
              <a:ea typeface="Arial"/>
              <a:cs typeface="Arial"/>
              <a:sym typeface="Arial"/>
            </a:endParaRPr>
          </a:p>
        </p:txBody>
      </p:sp>
      <p:sp>
        <p:nvSpPr>
          <p:cNvPr id="135" name="Google Shape;135;p16"/>
          <p:cNvSpPr txBox="1"/>
          <p:nvPr/>
        </p:nvSpPr>
        <p:spPr>
          <a:xfrm>
            <a:off x="12326377" y="-53373"/>
            <a:ext cx="1645800" cy="23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SECONDARY COLORS</a:t>
            </a:r>
            <a:endParaRPr b="1" i="0" sz="1050" u="none" cap="none" strike="noStrike">
              <a:solidFill>
                <a:schemeClr val="dk1"/>
              </a:solidFill>
              <a:latin typeface="Arial Black"/>
              <a:ea typeface="Arial Black"/>
              <a:cs typeface="Arial Black"/>
              <a:sym typeface="Arial Black"/>
            </a:endParaRPr>
          </a:p>
        </p:txBody>
      </p:sp>
      <p:sp>
        <p:nvSpPr>
          <p:cNvPr id="136" name="Google Shape;136;p16"/>
          <p:cNvSpPr txBox="1"/>
          <p:nvPr/>
        </p:nvSpPr>
        <p:spPr>
          <a:xfrm>
            <a:off x="12314525" y="179213"/>
            <a:ext cx="1515600" cy="565200"/>
          </a:xfrm>
          <a:prstGeom prst="rect">
            <a:avLst/>
          </a:prstGeom>
          <a:solidFill>
            <a:srgbClr val="49568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7673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a:t>
            </a:r>
            <a:r>
              <a:rPr b="0" i="0" lang="en" sz="800" u="none" cap="none" strike="noStrike">
                <a:solidFill>
                  <a:srgbClr val="FFFFFF"/>
                </a:solidFill>
                <a:latin typeface="Arial"/>
                <a:ea typeface="Arial"/>
                <a:cs typeface="Arial"/>
                <a:sym typeface="Arial"/>
              </a:rPr>
              <a:t>  R73 G86 B131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M70 Y25 K8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495683</a:t>
            </a:r>
            <a:endParaRPr b="0" i="0" sz="800" u="none" cap="none" strike="noStrike">
              <a:solidFill>
                <a:srgbClr val="FFFFFF"/>
              </a:solidFill>
              <a:latin typeface="Arial"/>
              <a:ea typeface="Arial"/>
              <a:cs typeface="Arial"/>
              <a:sym typeface="Arial"/>
            </a:endParaRPr>
          </a:p>
        </p:txBody>
      </p:sp>
      <p:sp>
        <p:nvSpPr>
          <p:cNvPr id="137" name="Google Shape;137;p16"/>
          <p:cNvSpPr txBox="1"/>
          <p:nvPr/>
        </p:nvSpPr>
        <p:spPr>
          <a:xfrm>
            <a:off x="12314525" y="2026058"/>
            <a:ext cx="1512300" cy="565200"/>
          </a:xfrm>
          <a:prstGeom prst="rect">
            <a:avLst/>
          </a:prstGeom>
          <a:solidFill>
            <a:srgbClr val="B0CFD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551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R176 G207 B217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C30 M7 Y11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B0CFD9</a:t>
            </a:r>
            <a:endParaRPr b="0" i="0" sz="800" u="none" cap="none" strike="noStrike">
              <a:solidFill>
                <a:srgbClr val="FFFFFF"/>
              </a:solidFill>
              <a:latin typeface="Arial"/>
              <a:ea typeface="Arial"/>
              <a:cs typeface="Arial"/>
              <a:sym typeface="Arial"/>
            </a:endParaRPr>
          </a:p>
        </p:txBody>
      </p:sp>
      <p:sp>
        <p:nvSpPr>
          <p:cNvPr id="138" name="Google Shape;138;p16"/>
          <p:cNvSpPr txBox="1"/>
          <p:nvPr/>
        </p:nvSpPr>
        <p:spPr>
          <a:xfrm>
            <a:off x="12314525" y="794828"/>
            <a:ext cx="1512300" cy="565200"/>
          </a:xfrm>
          <a:prstGeom prst="rect">
            <a:avLst/>
          </a:prstGeom>
          <a:solidFill>
            <a:srgbClr val="65618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5275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R101 G97 B138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C68 M65 Y24 K5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65618A</a:t>
            </a:r>
            <a:endParaRPr b="0" i="0" sz="800" u="none" cap="none" strike="noStrike">
              <a:solidFill>
                <a:srgbClr val="FFFFFF"/>
              </a:solidFill>
              <a:latin typeface="Arial"/>
              <a:ea typeface="Arial"/>
              <a:cs typeface="Arial"/>
              <a:sym typeface="Arial"/>
            </a:endParaRPr>
          </a:p>
        </p:txBody>
      </p:sp>
      <p:sp>
        <p:nvSpPr>
          <p:cNvPr id="139" name="Google Shape;139;p16"/>
          <p:cNvSpPr txBox="1"/>
          <p:nvPr/>
        </p:nvSpPr>
        <p:spPr>
          <a:xfrm>
            <a:off x="12314525" y="1410443"/>
            <a:ext cx="1515600" cy="565200"/>
          </a:xfrm>
          <a:prstGeom prst="rect">
            <a:avLst/>
          </a:prstGeom>
          <a:solidFill>
            <a:srgbClr val="3A718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7698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R58 G113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M48 Y32 K7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3A718C</a:t>
            </a:r>
            <a:endParaRPr b="0" i="0" sz="800" u="none" cap="none" strike="noStrike">
              <a:solidFill>
                <a:srgbClr val="FFFFFF"/>
              </a:solidFill>
              <a:latin typeface="Arial"/>
              <a:ea typeface="Arial"/>
              <a:cs typeface="Arial"/>
              <a:sym typeface="Arial"/>
            </a:endParaRPr>
          </a:p>
        </p:txBody>
      </p:sp>
      <p:sp>
        <p:nvSpPr>
          <p:cNvPr id="140" name="Google Shape;140;p16"/>
          <p:cNvSpPr txBox="1"/>
          <p:nvPr/>
        </p:nvSpPr>
        <p:spPr>
          <a:xfrm>
            <a:off x="12314525" y="2641673"/>
            <a:ext cx="1515600" cy="565200"/>
          </a:xfrm>
          <a:prstGeom prst="rect">
            <a:avLst/>
          </a:prstGeom>
          <a:solidFill>
            <a:srgbClr val="41624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7734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R65 G98 B67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C78 M38 Y83 K30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416243</a:t>
            </a:r>
            <a:endParaRPr b="0" i="0" sz="800" u="none" cap="none" strike="noStrike">
              <a:solidFill>
                <a:srgbClr val="FFFFFF"/>
              </a:solidFill>
              <a:latin typeface="Arial"/>
              <a:ea typeface="Arial"/>
              <a:cs typeface="Arial"/>
              <a:sym typeface="Arial"/>
            </a:endParaRPr>
          </a:p>
        </p:txBody>
      </p:sp>
      <p:sp>
        <p:nvSpPr>
          <p:cNvPr id="141" name="Google Shape;141;p16"/>
          <p:cNvSpPr txBox="1"/>
          <p:nvPr/>
        </p:nvSpPr>
        <p:spPr>
          <a:xfrm>
            <a:off x="12314525" y="3257288"/>
            <a:ext cx="1512300" cy="565200"/>
          </a:xfrm>
          <a:prstGeom prst="rect">
            <a:avLst/>
          </a:prstGeom>
          <a:solidFill>
            <a:srgbClr val="57A77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7723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R87 G167 B115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C69 M13 Y71 K1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57A773</a:t>
            </a:r>
            <a:endParaRPr b="0" i="0" sz="800" u="none" cap="none" strike="noStrike">
              <a:solidFill>
                <a:srgbClr val="FFFFFF"/>
              </a:solidFill>
              <a:latin typeface="Arial"/>
              <a:ea typeface="Arial"/>
              <a:cs typeface="Arial"/>
              <a:sym typeface="Arial"/>
            </a:endParaRPr>
          </a:p>
        </p:txBody>
      </p:sp>
      <p:sp>
        <p:nvSpPr>
          <p:cNvPr id="142" name="Google Shape;142;p16"/>
          <p:cNvSpPr txBox="1"/>
          <p:nvPr/>
        </p:nvSpPr>
        <p:spPr>
          <a:xfrm>
            <a:off x="12314525" y="5098963"/>
            <a:ext cx="1515600" cy="565200"/>
          </a:xfrm>
          <a:prstGeom prst="rect">
            <a:avLst/>
          </a:prstGeom>
          <a:solidFill>
            <a:srgbClr val="F2641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166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R242 G100 B25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M79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F26419</a:t>
            </a:r>
            <a:endParaRPr b="0" i="0" sz="800" u="none" cap="none" strike="noStrike">
              <a:solidFill>
                <a:srgbClr val="FFFFFF"/>
              </a:solidFill>
              <a:latin typeface="Arial"/>
              <a:ea typeface="Arial"/>
              <a:cs typeface="Arial"/>
              <a:sym typeface="Arial"/>
            </a:endParaRPr>
          </a:p>
        </p:txBody>
      </p:sp>
      <p:sp>
        <p:nvSpPr>
          <p:cNvPr id="143" name="Google Shape;143;p16"/>
          <p:cNvSpPr txBox="1"/>
          <p:nvPr/>
        </p:nvSpPr>
        <p:spPr>
          <a:xfrm>
            <a:off x="12314525" y="5714578"/>
            <a:ext cx="1512300" cy="565200"/>
          </a:xfrm>
          <a:prstGeom prst="rect">
            <a:avLst/>
          </a:prstGeom>
          <a:solidFill>
            <a:srgbClr val="F6AE2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R246 G174 B45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M37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F6AE2D</a:t>
            </a:r>
            <a:endParaRPr b="0" i="0" sz="800" u="none" cap="none" strike="noStrike">
              <a:solidFill>
                <a:srgbClr val="FFFFFF"/>
              </a:solidFill>
              <a:latin typeface="Arial"/>
              <a:ea typeface="Arial"/>
              <a:cs typeface="Arial"/>
              <a:sym typeface="Arial"/>
            </a:endParaRPr>
          </a:p>
        </p:txBody>
      </p:sp>
      <p:sp>
        <p:nvSpPr>
          <p:cNvPr id="144" name="Google Shape;144;p16"/>
          <p:cNvSpPr txBox="1"/>
          <p:nvPr/>
        </p:nvSpPr>
        <p:spPr>
          <a:xfrm>
            <a:off x="12314525" y="3872903"/>
            <a:ext cx="1515600" cy="560100"/>
          </a:xfrm>
          <a:prstGeom prst="rect">
            <a:avLst/>
          </a:prstGeom>
          <a:solidFill>
            <a:srgbClr val="FFD20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1915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255 G218 B39</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 M11 Y93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FFD20A</a:t>
            </a:r>
            <a:endParaRPr b="0" i="0" sz="800" u="none" cap="none" strike="noStrike">
              <a:solidFill>
                <a:srgbClr val="FFFFFF"/>
              </a:solidFill>
              <a:latin typeface="Arial"/>
              <a:ea typeface="Arial"/>
              <a:cs typeface="Arial"/>
              <a:sym typeface="Arial"/>
            </a:endParaRPr>
          </a:p>
        </p:txBody>
      </p:sp>
      <p:sp>
        <p:nvSpPr>
          <p:cNvPr id="145" name="Google Shape;145;p16"/>
          <p:cNvSpPr txBox="1"/>
          <p:nvPr/>
        </p:nvSpPr>
        <p:spPr>
          <a:xfrm>
            <a:off x="12314525" y="4483348"/>
            <a:ext cx="1512300" cy="565200"/>
          </a:xfrm>
          <a:prstGeom prst="rect">
            <a:avLst/>
          </a:prstGeom>
          <a:solidFill>
            <a:srgbClr val="FFE156"/>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Pantone</a:t>
            </a:r>
            <a:r>
              <a:rPr b="0" i="0" lang="en" sz="800" u="none" cap="none" strike="noStrike">
                <a:solidFill>
                  <a:schemeClr val="lt1"/>
                </a:solidFill>
                <a:latin typeface="Arial"/>
                <a:ea typeface="Arial"/>
                <a:cs typeface="Arial"/>
                <a:sym typeface="Arial"/>
              </a:rPr>
              <a:t> 115 C</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RGB</a:t>
            </a:r>
            <a:r>
              <a:rPr b="0" i="0" lang="en" sz="800" u="none" cap="none" strike="noStrike">
                <a:solidFill>
                  <a:schemeClr val="lt1"/>
                </a:solidFill>
                <a:latin typeface="Arial"/>
                <a:ea typeface="Arial"/>
                <a:cs typeface="Arial"/>
                <a:sym typeface="Arial"/>
              </a:rPr>
              <a:t>  R255 G255 B86</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CMYK</a:t>
            </a:r>
            <a:r>
              <a:rPr b="0" i="0" lang="en" sz="800" u="none" cap="none" strike="noStrike">
                <a:solidFill>
                  <a:schemeClr val="lt1"/>
                </a:solidFill>
                <a:latin typeface="Arial"/>
                <a:ea typeface="Arial"/>
                <a:cs typeface="Arial"/>
                <a:sym typeface="Arial"/>
              </a:rPr>
              <a:t> C0 M8 Y92 K0</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WEB</a:t>
            </a:r>
            <a:r>
              <a:rPr b="0" i="0" lang="en" sz="800" u="none" cap="none" strike="noStrike">
                <a:solidFill>
                  <a:schemeClr val="lt1"/>
                </a:solidFill>
                <a:latin typeface="Arial"/>
                <a:ea typeface="Arial"/>
                <a:cs typeface="Arial"/>
                <a:sym typeface="Arial"/>
              </a:rPr>
              <a:t> FFE156</a:t>
            </a:r>
            <a:endParaRPr b="0" i="0" sz="800" u="none" cap="none" strike="noStrike">
              <a:solidFill>
                <a:schemeClr val="lt1"/>
              </a:solidFill>
              <a:latin typeface="Arial"/>
              <a:ea typeface="Arial"/>
              <a:cs typeface="Arial"/>
              <a:sym typeface="Arial"/>
            </a:endParaRPr>
          </a:p>
        </p:txBody>
      </p:sp>
      <p:sp>
        <p:nvSpPr>
          <p:cNvPr id="146" name="Google Shape;146;p16"/>
          <p:cNvSpPr txBox="1"/>
          <p:nvPr/>
        </p:nvSpPr>
        <p:spPr>
          <a:xfrm>
            <a:off x="12314525" y="6940637"/>
            <a:ext cx="1515600" cy="560100"/>
          </a:xfrm>
          <a:prstGeom prst="rect">
            <a:avLst/>
          </a:prstGeom>
          <a:solidFill>
            <a:srgbClr val="D5D9D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427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213 G217 B220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C15 M10 Y9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D5D9DC</a:t>
            </a:r>
            <a:endParaRPr b="0" i="0" sz="800" u="none" cap="none" strike="noStrike">
              <a:solidFill>
                <a:srgbClr val="FFFFFF"/>
              </a:solidFill>
              <a:latin typeface="Arial"/>
              <a:ea typeface="Arial"/>
              <a:cs typeface="Arial"/>
              <a:sym typeface="Arial"/>
            </a:endParaRPr>
          </a:p>
        </p:txBody>
      </p:sp>
      <p:sp>
        <p:nvSpPr>
          <p:cNvPr id="147" name="Google Shape;147;p16"/>
          <p:cNvSpPr txBox="1"/>
          <p:nvPr/>
        </p:nvSpPr>
        <p:spPr>
          <a:xfrm>
            <a:off x="12314525" y="6330193"/>
            <a:ext cx="1515600" cy="560100"/>
          </a:xfrm>
          <a:prstGeom prst="rect">
            <a:avLst/>
          </a:prstGeom>
          <a:solidFill>
            <a:srgbClr val="7A868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R125 G134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C54 M41 Y38 K4</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7D868C</a:t>
            </a:r>
            <a:endParaRPr b="0" i="0" sz="8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mc:AlternateContent>
    <mc:Choice Requires="p14">
      <p:transition spd="slow" p14:dur="10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8" pos="888">
          <p15:clr>
            <a:srgbClr val="547EBF"/>
          </p15:clr>
        </p15:guide>
        <p15:guide id="19" pos="1152">
          <p15:clr>
            <a:srgbClr val="F26B43"/>
          </p15:clr>
        </p15:guide>
        <p15:guide id="20" pos="1512">
          <p15:clr>
            <a:srgbClr val="547EBF"/>
          </p15:clr>
        </p15:guide>
        <p15:guide id="21" pos="1776">
          <p15:clr>
            <a:srgbClr val="F26B43"/>
          </p15:clr>
        </p15:guide>
        <p15:guide id="22" pos="2088">
          <p15:clr>
            <a:srgbClr val="547EBF"/>
          </p15:clr>
        </p15:guide>
        <p15:guide id="23" pos="2136">
          <p15:clr>
            <a:srgbClr val="547EBF"/>
          </p15:clr>
        </p15:guide>
        <p15:guide id="24" orient="horz" pos="3072">
          <p15:clr>
            <a:srgbClr val="F26B43"/>
          </p15:clr>
        </p15:guide>
        <p15:guide id="25" orient="horz" pos="2448">
          <p15:clr>
            <a:srgbClr val="F26B43"/>
          </p15:clr>
        </p15:guide>
        <p15:guide id="26" orient="horz" pos="312">
          <p15:clr>
            <a:srgbClr val="9FCC3B"/>
          </p15:clr>
        </p15:guide>
        <p15:guide id="27" orient="horz" pos="2496">
          <p15:clr>
            <a:srgbClr val="F26B43"/>
          </p15:clr>
        </p15:guide>
        <p15:guide id="28" orient="horz" pos="3120">
          <p15:clr>
            <a:srgbClr val="F26B43"/>
          </p15:clr>
        </p15:guide>
        <p15:guide id="29" orient="horz" pos="4008">
          <p15:clr>
            <a:srgbClr val="9FCC3B"/>
          </p15:clr>
        </p15:guide>
        <p15:guide id="30" orient="horz" pos="2760">
          <p15:clr>
            <a:srgbClr val="547EBF"/>
          </p15:clr>
        </p15:guide>
        <p15:guide id="31" orient="horz" pos="2808">
          <p15:clr>
            <a:srgbClr val="547EBF"/>
          </p15:clr>
        </p15:guide>
        <p15:guide id="32" pos="7152">
          <p15:clr>
            <a:srgbClr val="F26B43"/>
          </p15:clr>
        </p15:guide>
        <p15:guide id="33" pos="5592">
          <p15:clr>
            <a:srgbClr val="547EBF"/>
          </p15:clr>
        </p15:guide>
        <p15:guide id="34" pos="5544">
          <p15:clr>
            <a:srgbClr val="547EBF"/>
          </p15:clr>
        </p15:guide>
        <p15:guide id="35" pos="5904">
          <p15:clr>
            <a:srgbClr val="F26B43"/>
          </p15:clr>
        </p15:guide>
        <p15:guide id="36" pos="5856">
          <p15:clr>
            <a:srgbClr val="F26B43"/>
          </p15:clr>
        </p15:guide>
        <p15:guide id="37" pos="6216">
          <p15:clr>
            <a:srgbClr val="547EBF"/>
          </p15:clr>
        </p15:guide>
        <p15:guide id="38" pos="6168">
          <p15:clr>
            <a:srgbClr val="547EBF"/>
          </p15:clr>
        </p15:guide>
        <p15:guide id="39" pos="6792">
          <p15:clr>
            <a:srgbClr val="547EBF"/>
          </p15:clr>
        </p15:guide>
        <p15:guide id="40" pos="6840">
          <p15:clr>
            <a:srgbClr val="547EBF"/>
          </p15:clr>
        </p15:guide>
        <p15:guide id="41" pos="6480">
          <p15:clr>
            <a:srgbClr val="F26B43"/>
          </p15:clr>
        </p15:guide>
        <p15:guide id="42" pos="6528">
          <p15:clr>
            <a:srgbClr val="F26B43"/>
          </p15:clr>
        </p15:guide>
        <p15:guide id="43" pos="4344">
          <p15:clr>
            <a:srgbClr val="547EBF"/>
          </p15:clr>
        </p15:guide>
        <p15:guide id="44" pos="4608">
          <p15:clr>
            <a:srgbClr val="F26B43"/>
          </p15:clr>
        </p15:guide>
        <p15:guide id="45" pos="4656">
          <p15:clr>
            <a:srgbClr val="F26B43"/>
          </p15:clr>
        </p15:guide>
        <p15:guide id="46" pos="4920">
          <p15:clr>
            <a:srgbClr val="547EBF"/>
          </p15:clr>
        </p15:guide>
        <p15:guide id="47" pos="4968">
          <p15:clr>
            <a:srgbClr val="547EBF"/>
          </p15:clr>
        </p15:guide>
        <p15:guide id="48" pos="5280">
          <p15:clr>
            <a:srgbClr val="F26B43"/>
          </p15:clr>
        </p15:guide>
        <p15:guide id="49" pos="5232">
          <p15:clr>
            <a:srgbClr val="F26B43"/>
          </p15:clr>
        </p15:guide>
        <p15:guide id="50" pos="3648">
          <p15:clr>
            <a:srgbClr val="F26B43"/>
          </p15:clr>
        </p15:guide>
        <p15:guide id="51" pos="3696">
          <p15:clr>
            <a:srgbClr val="F26B43"/>
          </p15:clr>
        </p15:guide>
        <p15:guide id="52" pos="3984">
          <p15:clr>
            <a:srgbClr val="F26B43"/>
          </p15:clr>
        </p15:guide>
        <p15:guide id="53" pos="4296">
          <p15:clr>
            <a:srgbClr val="547EBF"/>
          </p15:clr>
        </p15:guide>
        <p15:guide id="54" pos="3840">
          <p15:clr>
            <a:srgbClr val="547EBF"/>
          </p15:clr>
        </p15:guide>
        <p15:guide id="55" pos="4032">
          <p15:clr>
            <a:srgbClr val="F26B43"/>
          </p15:clr>
        </p15:guide>
        <p15:guide id="56" orient="horz" pos="1248">
          <p15:clr>
            <a:srgbClr val="F26B43"/>
          </p15:clr>
        </p15:guide>
        <p15:guide id="57" orient="horz" pos="1200">
          <p15:clr>
            <a:srgbClr val="F26B43"/>
          </p15:clr>
        </p15:guide>
        <p15:guide id="58" orient="horz" pos="1560">
          <p15:clr>
            <a:srgbClr val="547EBF"/>
          </p15:clr>
        </p15:guide>
        <p15:guide id="59" orient="horz" pos="1512">
          <p15:clr>
            <a:srgbClr val="547EBF"/>
          </p15:clr>
        </p15:guide>
        <p15:guide id="60" orient="horz" pos="1824">
          <p15:clr>
            <a:srgbClr val="F26B43"/>
          </p15:clr>
        </p15:guide>
        <p15:guide id="61" orient="horz" pos="1872">
          <p15:clr>
            <a:srgbClr val="F26B43"/>
          </p15:clr>
        </p15:guide>
        <p15:guide id="62" orient="horz" pos="2136">
          <p15:clr>
            <a:srgbClr val="547EBF"/>
          </p15:clr>
        </p15:guide>
        <p15:guide id="63" orient="horz" pos="2184">
          <p15:clr>
            <a:srgbClr val="547EBF"/>
          </p15:clr>
        </p15:guide>
        <p15:guide id="64" orient="horz" pos="576">
          <p15:clr>
            <a:srgbClr val="F26B43"/>
          </p15:clr>
        </p15:guide>
        <p15:guide id="65" orient="horz" pos="624">
          <p15:clr>
            <a:srgbClr val="F26B43"/>
          </p15:clr>
        </p15:guide>
        <p15:guide id="66" orient="horz" pos="936">
          <p15:clr>
            <a:srgbClr val="547EBF"/>
          </p15:clr>
        </p15:guide>
        <p15:guide id="67" orient="horz" pos="888">
          <p15:clr>
            <a:srgbClr val="547EBF"/>
          </p15:clr>
        </p15:guide>
        <p15:guide id="68" orient="horz" pos="3384">
          <p15:clr>
            <a:srgbClr val="547EBF"/>
          </p15:clr>
        </p15:guide>
        <p15:guide id="69" orient="horz" pos="3432">
          <p15:clr>
            <a:srgbClr val="547EBF"/>
          </p15:clr>
        </p15:guide>
        <p15:guide id="70" orient="horz" pos="3696">
          <p15:clr>
            <a:srgbClr val="F26B43"/>
          </p15:clr>
        </p15:guide>
        <p15:guide id="7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1"/>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Poppins Black"/>
              <a:buNone/>
              <a:defRPr i="0" sz="2800" u="none" cap="none" strike="noStrike">
                <a:solidFill>
                  <a:schemeClr val="dk1"/>
                </a:solidFill>
                <a:latin typeface="Poppins Black"/>
                <a:ea typeface="Poppins Black"/>
                <a:cs typeface="Poppins Black"/>
                <a:sym typeface="Poppins Black"/>
              </a:defRPr>
            </a:lvl1pPr>
            <a:lvl2pPr lvl="1" rtl="0">
              <a:lnSpc>
                <a:spcPct val="85000"/>
              </a:lnSpc>
              <a:spcBef>
                <a:spcPts val="0"/>
              </a:spcBef>
              <a:spcAft>
                <a:spcPts val="0"/>
              </a:spcAft>
              <a:buSzPts val="1400"/>
              <a:buFont typeface="Poppins"/>
              <a:buNone/>
              <a:defRPr sz="1800">
                <a:latin typeface="Poppins"/>
                <a:ea typeface="Poppins"/>
                <a:cs typeface="Poppins"/>
                <a:sym typeface="Poppins"/>
              </a:defRPr>
            </a:lvl2pPr>
            <a:lvl3pPr lvl="2" rtl="0">
              <a:lnSpc>
                <a:spcPct val="85000"/>
              </a:lnSpc>
              <a:spcBef>
                <a:spcPts val="0"/>
              </a:spcBef>
              <a:spcAft>
                <a:spcPts val="0"/>
              </a:spcAft>
              <a:buSzPts val="1400"/>
              <a:buFont typeface="Poppins"/>
              <a:buNone/>
              <a:defRPr sz="1800">
                <a:latin typeface="Poppins"/>
                <a:ea typeface="Poppins"/>
                <a:cs typeface="Poppins"/>
                <a:sym typeface="Poppins"/>
              </a:defRPr>
            </a:lvl3pPr>
            <a:lvl4pPr lvl="3" rtl="0">
              <a:lnSpc>
                <a:spcPct val="85000"/>
              </a:lnSpc>
              <a:spcBef>
                <a:spcPts val="0"/>
              </a:spcBef>
              <a:spcAft>
                <a:spcPts val="0"/>
              </a:spcAft>
              <a:buSzPts val="1400"/>
              <a:buFont typeface="Poppins"/>
              <a:buNone/>
              <a:defRPr sz="1800">
                <a:latin typeface="Poppins"/>
                <a:ea typeface="Poppins"/>
                <a:cs typeface="Poppins"/>
                <a:sym typeface="Poppins"/>
              </a:defRPr>
            </a:lvl4pPr>
            <a:lvl5pPr lvl="4" rtl="0">
              <a:lnSpc>
                <a:spcPct val="85000"/>
              </a:lnSpc>
              <a:spcBef>
                <a:spcPts val="0"/>
              </a:spcBef>
              <a:spcAft>
                <a:spcPts val="0"/>
              </a:spcAft>
              <a:buSzPts val="1400"/>
              <a:buFont typeface="Poppins"/>
              <a:buNone/>
              <a:defRPr sz="1800">
                <a:latin typeface="Poppins"/>
                <a:ea typeface="Poppins"/>
                <a:cs typeface="Poppins"/>
                <a:sym typeface="Poppins"/>
              </a:defRPr>
            </a:lvl5pPr>
            <a:lvl6pPr lvl="5" rtl="0">
              <a:lnSpc>
                <a:spcPct val="85000"/>
              </a:lnSpc>
              <a:spcBef>
                <a:spcPts val="0"/>
              </a:spcBef>
              <a:spcAft>
                <a:spcPts val="0"/>
              </a:spcAft>
              <a:buSzPts val="1400"/>
              <a:buFont typeface="Poppins"/>
              <a:buNone/>
              <a:defRPr sz="1800">
                <a:latin typeface="Poppins"/>
                <a:ea typeface="Poppins"/>
                <a:cs typeface="Poppins"/>
                <a:sym typeface="Poppins"/>
              </a:defRPr>
            </a:lvl6pPr>
            <a:lvl7pPr lvl="6" rtl="0">
              <a:lnSpc>
                <a:spcPct val="85000"/>
              </a:lnSpc>
              <a:spcBef>
                <a:spcPts val="0"/>
              </a:spcBef>
              <a:spcAft>
                <a:spcPts val="0"/>
              </a:spcAft>
              <a:buSzPts val="1400"/>
              <a:buFont typeface="Poppins"/>
              <a:buNone/>
              <a:defRPr sz="1800">
                <a:latin typeface="Poppins"/>
                <a:ea typeface="Poppins"/>
                <a:cs typeface="Poppins"/>
                <a:sym typeface="Poppins"/>
              </a:defRPr>
            </a:lvl7pPr>
            <a:lvl8pPr lvl="7" rtl="0">
              <a:lnSpc>
                <a:spcPct val="85000"/>
              </a:lnSpc>
              <a:spcBef>
                <a:spcPts val="0"/>
              </a:spcBef>
              <a:spcAft>
                <a:spcPts val="0"/>
              </a:spcAft>
              <a:buSzPts val="1400"/>
              <a:buFont typeface="Poppins"/>
              <a:buNone/>
              <a:defRPr sz="1800">
                <a:latin typeface="Poppins"/>
                <a:ea typeface="Poppins"/>
                <a:cs typeface="Poppins"/>
                <a:sym typeface="Poppins"/>
              </a:defRPr>
            </a:lvl8pPr>
            <a:lvl9pPr lvl="8" rtl="0">
              <a:lnSpc>
                <a:spcPct val="85000"/>
              </a:lnSpc>
              <a:spcBef>
                <a:spcPts val="0"/>
              </a:spcBef>
              <a:spcAft>
                <a:spcPts val="0"/>
              </a:spcAft>
              <a:buSzPts val="1400"/>
              <a:buFont typeface="Poppins"/>
              <a:buNone/>
              <a:defRPr sz="1800">
                <a:latin typeface="Poppins"/>
                <a:ea typeface="Poppins"/>
                <a:cs typeface="Poppins"/>
                <a:sym typeface="Poppins"/>
              </a:defRPr>
            </a:lvl9pPr>
          </a:lstStyle>
          <a:p/>
        </p:txBody>
      </p:sp>
      <p:sp>
        <p:nvSpPr>
          <p:cNvPr id="245" name="Google Shape;245;p31"/>
          <p:cNvSpPr txBox="1"/>
          <p:nvPr>
            <p:ph idx="1" type="body"/>
          </p:nvPr>
        </p:nvSpPr>
        <p:spPr>
          <a:xfrm>
            <a:off x="419100" y="1485901"/>
            <a:ext cx="11353800" cy="4876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0"/>
              </a:spcBef>
              <a:spcAft>
                <a:spcPts val="0"/>
              </a:spcAft>
              <a:buClr>
                <a:schemeClr val="dk1"/>
              </a:buClr>
              <a:buSzPts val="1600"/>
              <a:buFont typeface="Poppins Light"/>
              <a:buChar char="•"/>
              <a:defRPr i="0" sz="1600" u="none" cap="none" strike="noStrike">
                <a:solidFill>
                  <a:schemeClr val="dk1"/>
                </a:solidFill>
                <a:latin typeface="Poppins Light"/>
                <a:ea typeface="Poppins Light"/>
                <a:cs typeface="Poppins Light"/>
                <a:sym typeface="Poppins Light"/>
              </a:defRPr>
            </a:lvl1pPr>
            <a:lvl2pPr indent="-317500" lvl="1" marL="914400" marR="0" rtl="0" algn="l">
              <a:lnSpc>
                <a:spcPct val="90000"/>
              </a:lnSpc>
              <a:spcBef>
                <a:spcPts val="1600"/>
              </a:spcBef>
              <a:spcAft>
                <a:spcPts val="0"/>
              </a:spcAft>
              <a:buClr>
                <a:schemeClr val="dk1"/>
              </a:buClr>
              <a:buSzPts val="1400"/>
              <a:buFont typeface="Poppins Light"/>
              <a:buChar char="•"/>
              <a:defRPr i="0" sz="1400" u="none" cap="none" strike="noStrike">
                <a:solidFill>
                  <a:schemeClr val="dk1"/>
                </a:solidFill>
                <a:latin typeface="Poppins Light"/>
                <a:ea typeface="Poppins Light"/>
                <a:cs typeface="Poppins Light"/>
                <a:sym typeface="Poppins Light"/>
              </a:defRPr>
            </a:lvl2pPr>
            <a:lvl3pPr indent="-304800" lvl="2" marL="1371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3pPr>
            <a:lvl4pPr indent="-304800" lvl="3" marL="18288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4pPr>
            <a:lvl5pPr indent="-304800" lvl="4" marL="22860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5pPr>
            <a:lvl6pPr indent="-304800" lvl="5" marL="27432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6pPr>
            <a:lvl7pPr indent="-304800" lvl="6" marL="32004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7pPr>
            <a:lvl8pPr indent="-304800" lvl="7" marL="3657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8pPr>
            <a:lvl9pPr indent="-304800" lvl="8" marL="4114800" marR="0" rtl="0" algn="l">
              <a:lnSpc>
                <a:spcPct val="90000"/>
              </a:lnSpc>
              <a:spcBef>
                <a:spcPts val="1600"/>
              </a:spcBef>
              <a:spcAft>
                <a:spcPts val="160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9pPr>
          </a:lstStyle>
          <a:p/>
        </p:txBody>
      </p:sp>
      <p:sp>
        <p:nvSpPr>
          <p:cNvPr id="246" name="Google Shape;246;p31"/>
          <p:cNvSpPr txBox="1"/>
          <p:nvPr>
            <p:ph idx="12" type="sldNum"/>
          </p:nvPr>
        </p:nvSpPr>
        <p:spPr>
          <a:xfrm>
            <a:off x="9323709" y="169743"/>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rial"/>
                <a:ea typeface="Arial"/>
                <a:cs typeface="Arial"/>
                <a:sym typeface="Arial"/>
              </a:defRPr>
            </a:lvl1pPr>
            <a:lvl2pPr indent="0" lvl="1" marL="0" marR="0" rtl="0" algn="r">
              <a:spcBef>
                <a:spcPts val="0"/>
              </a:spcBef>
              <a:buNone/>
              <a:defRPr b="0" i="0" sz="1000" u="none" cap="none" strike="noStrike">
                <a:solidFill>
                  <a:srgbClr val="888888"/>
                </a:solidFill>
                <a:latin typeface="Arial"/>
                <a:ea typeface="Arial"/>
                <a:cs typeface="Arial"/>
                <a:sym typeface="Arial"/>
              </a:defRPr>
            </a:lvl2pPr>
            <a:lvl3pPr indent="0" lvl="2" marL="0" marR="0" rtl="0" algn="r">
              <a:spcBef>
                <a:spcPts val="0"/>
              </a:spcBef>
              <a:buNone/>
              <a:defRPr b="0" i="0" sz="1000" u="none" cap="none" strike="noStrike">
                <a:solidFill>
                  <a:srgbClr val="888888"/>
                </a:solidFill>
                <a:latin typeface="Arial"/>
                <a:ea typeface="Arial"/>
                <a:cs typeface="Arial"/>
                <a:sym typeface="Arial"/>
              </a:defRPr>
            </a:lvl3pPr>
            <a:lvl4pPr indent="0" lvl="3" marL="0" marR="0" rtl="0" algn="r">
              <a:spcBef>
                <a:spcPts val="0"/>
              </a:spcBef>
              <a:buNone/>
              <a:defRPr b="0" i="0" sz="1000" u="none" cap="none" strike="noStrike">
                <a:solidFill>
                  <a:srgbClr val="888888"/>
                </a:solidFill>
                <a:latin typeface="Arial"/>
                <a:ea typeface="Arial"/>
                <a:cs typeface="Arial"/>
                <a:sym typeface="Arial"/>
              </a:defRPr>
            </a:lvl4pPr>
            <a:lvl5pPr indent="0" lvl="4" marL="0" marR="0" rtl="0" algn="r">
              <a:spcBef>
                <a:spcPts val="0"/>
              </a:spcBef>
              <a:buNone/>
              <a:defRPr b="0" i="0" sz="1000" u="none" cap="none" strike="noStrike">
                <a:solidFill>
                  <a:srgbClr val="888888"/>
                </a:solidFill>
                <a:latin typeface="Arial"/>
                <a:ea typeface="Arial"/>
                <a:cs typeface="Arial"/>
                <a:sym typeface="Arial"/>
              </a:defRPr>
            </a:lvl5pPr>
            <a:lvl6pPr indent="0" lvl="5" marL="0" marR="0" rtl="0" algn="r">
              <a:spcBef>
                <a:spcPts val="0"/>
              </a:spcBef>
              <a:buNone/>
              <a:defRPr b="0" i="0" sz="1000" u="none" cap="none" strike="noStrike">
                <a:solidFill>
                  <a:srgbClr val="888888"/>
                </a:solidFill>
                <a:latin typeface="Arial"/>
                <a:ea typeface="Arial"/>
                <a:cs typeface="Arial"/>
                <a:sym typeface="Arial"/>
              </a:defRPr>
            </a:lvl6pPr>
            <a:lvl7pPr indent="0" lvl="6" marL="0" marR="0" rtl="0" algn="r">
              <a:spcBef>
                <a:spcPts val="0"/>
              </a:spcBef>
              <a:buNone/>
              <a:defRPr b="0" i="0" sz="1000" u="none" cap="none" strike="noStrike">
                <a:solidFill>
                  <a:srgbClr val="888888"/>
                </a:solidFill>
                <a:latin typeface="Arial"/>
                <a:ea typeface="Arial"/>
                <a:cs typeface="Arial"/>
                <a:sym typeface="Arial"/>
              </a:defRPr>
            </a:lvl7pPr>
            <a:lvl8pPr indent="0" lvl="7" marL="0" marR="0" rtl="0" algn="r">
              <a:spcBef>
                <a:spcPts val="0"/>
              </a:spcBef>
              <a:buNone/>
              <a:defRPr b="0" i="0" sz="1000" u="none" cap="none" strike="noStrike">
                <a:solidFill>
                  <a:srgbClr val="888888"/>
                </a:solidFill>
                <a:latin typeface="Arial"/>
                <a:ea typeface="Arial"/>
                <a:cs typeface="Arial"/>
                <a:sym typeface="Arial"/>
              </a:defRPr>
            </a:lvl8pPr>
            <a:lvl9pPr indent="0" lvl="8" marL="0" marR="0" rtl="0" algn="r">
              <a:spcBef>
                <a:spcPts val="0"/>
              </a:spcBef>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7" name="Google Shape;247;p31"/>
          <p:cNvSpPr txBox="1"/>
          <p:nvPr/>
        </p:nvSpPr>
        <p:spPr>
          <a:xfrm>
            <a:off x="-1" y="70266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Under the ”View” menu, make sure that Guides are turned on in order to see the underlying grid structure.</a:t>
            </a:r>
            <a:endParaRPr/>
          </a:p>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Use </a:t>
            </a:r>
            <a:r>
              <a:rPr lang="en" sz="1200">
                <a:solidFill>
                  <a:schemeClr val="dk1"/>
                </a:solidFill>
              </a:rPr>
              <a:t>Poppins</a:t>
            </a:r>
            <a:r>
              <a:rPr b="0" i="0" lang="en" sz="1200" u="none" cap="none" strike="noStrike">
                <a:solidFill>
                  <a:schemeClr val="dk1"/>
                </a:solidFill>
                <a:latin typeface="Arial"/>
                <a:ea typeface="Arial"/>
                <a:cs typeface="Arial"/>
                <a:sym typeface="Arial"/>
              </a:rPr>
              <a:t> throughout the deck. Headlines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Black and all caps. Body copy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a:t>
            </a:r>
            <a:r>
              <a:rPr lang="en" sz="1200">
                <a:solidFill>
                  <a:schemeClr val="dk1"/>
                </a:solidFill>
              </a:rPr>
              <a:t>Light </a:t>
            </a:r>
            <a:r>
              <a:rPr b="0" i="0" lang="en" sz="1200" u="none" cap="none" strike="noStrike">
                <a:solidFill>
                  <a:schemeClr val="dk1"/>
                </a:solidFill>
                <a:latin typeface="Arial"/>
                <a:ea typeface="Arial"/>
                <a:cs typeface="Arial"/>
                <a:sym typeface="Arial"/>
              </a:rPr>
              <a:t>and sentence case, with </a:t>
            </a:r>
            <a:r>
              <a:rPr lang="en" sz="1200">
                <a:solidFill>
                  <a:schemeClr val="dk1"/>
                </a:solidFill>
              </a:rPr>
              <a:t>Poppins</a:t>
            </a:r>
            <a:r>
              <a:rPr b="0" i="0" lang="en" sz="1200" u="none" cap="none" strike="noStrike">
                <a:solidFill>
                  <a:schemeClr val="dk1"/>
                </a:solidFill>
                <a:latin typeface="Arial"/>
                <a:ea typeface="Arial"/>
                <a:cs typeface="Arial"/>
                <a:sym typeface="Arial"/>
              </a:rPr>
              <a:t> Black used for emphasis.</a:t>
            </a:r>
            <a:endParaRPr b="0" i="0" sz="1200" u="none" cap="none" strike="noStrike">
              <a:solidFill>
                <a:schemeClr val="dk1"/>
              </a:solidFill>
              <a:latin typeface="Arial"/>
              <a:ea typeface="Arial"/>
              <a:cs typeface="Arial"/>
              <a:sym typeface="Arial"/>
            </a:endParaRPr>
          </a:p>
        </p:txBody>
      </p:sp>
      <p:sp>
        <p:nvSpPr>
          <p:cNvPr id="248" name="Google Shape;248;p31"/>
          <p:cNvSpPr txBox="1"/>
          <p:nvPr/>
        </p:nvSpPr>
        <p:spPr>
          <a:xfrm>
            <a:off x="-1953717" y="178274"/>
            <a:ext cx="1801800" cy="888000"/>
          </a:xfrm>
          <a:prstGeom prst="rect">
            <a:avLst/>
          </a:prstGeom>
          <a:solidFill>
            <a:schemeClr val="accent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185C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a:t>
            </a:r>
            <a:r>
              <a:rPr b="0" i="0" lang="en" sz="900" u="none" cap="none" strike="noStrike">
                <a:solidFill>
                  <a:schemeClr val="lt1"/>
                </a:solidFill>
                <a:latin typeface="Arial"/>
                <a:ea typeface="Arial"/>
                <a:cs typeface="Arial"/>
                <a:sym typeface="Arial"/>
              </a:rPr>
              <a:t>   R236  G43  B57</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C1  M96  Y82  K0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EC2B39</a:t>
            </a:r>
            <a:endParaRPr b="0" i="0" sz="900" u="none" cap="none" strike="noStrike">
              <a:solidFill>
                <a:schemeClr val="lt1"/>
              </a:solidFill>
              <a:latin typeface="Arial"/>
              <a:ea typeface="Arial"/>
              <a:cs typeface="Arial"/>
              <a:sym typeface="Arial"/>
            </a:endParaRPr>
          </a:p>
        </p:txBody>
      </p:sp>
      <p:sp>
        <p:nvSpPr>
          <p:cNvPr id="249" name="Google Shape;249;p31"/>
          <p:cNvSpPr txBox="1"/>
          <p:nvPr/>
        </p:nvSpPr>
        <p:spPr>
          <a:xfrm>
            <a:off x="-1953717" y="2135166"/>
            <a:ext cx="1801800" cy="88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Pantone</a:t>
            </a:r>
            <a:r>
              <a:rPr b="0" i="0" lang="en" sz="900" u="none" cap="none" strike="noStrike">
                <a:solidFill>
                  <a:srgbClr val="000000"/>
                </a:solidFill>
                <a:latin typeface="Arial"/>
                <a:ea typeface="Arial"/>
                <a:cs typeface="Arial"/>
                <a:sym typeface="Arial"/>
              </a:rPr>
              <a:t> White</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RGB</a:t>
            </a:r>
            <a:r>
              <a:rPr b="0" i="0" lang="en" sz="900" u="none" cap="none" strike="noStrike">
                <a:solidFill>
                  <a:srgbClr val="000000"/>
                </a:solidFill>
                <a:latin typeface="Arial"/>
                <a:ea typeface="Arial"/>
                <a:cs typeface="Arial"/>
                <a:sym typeface="Arial"/>
              </a:rPr>
              <a:t>   R255  G255  B255</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CMYK</a:t>
            </a:r>
            <a:r>
              <a:rPr b="0" i="0" lang="en" sz="900" u="none" cap="none" strike="noStrike">
                <a:solidFill>
                  <a:srgbClr val="000000"/>
                </a:solidFill>
                <a:latin typeface="Arial"/>
                <a:ea typeface="Arial"/>
                <a:cs typeface="Arial"/>
                <a:sym typeface="Arial"/>
              </a:rPr>
              <a:t>  C0  M0  Y0  K0</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dk1"/>
                </a:solidFill>
                <a:latin typeface="Arial Black"/>
                <a:ea typeface="Arial Black"/>
                <a:cs typeface="Arial Black"/>
                <a:sym typeface="Arial Black"/>
              </a:rPr>
              <a:t>WEB</a:t>
            </a:r>
            <a:r>
              <a:rPr b="0" i="0" lang="en" sz="900" u="none" cap="none" strike="noStrike">
                <a:solidFill>
                  <a:schemeClr val="dk1"/>
                </a:solidFill>
                <a:latin typeface="Arial"/>
                <a:ea typeface="Arial"/>
                <a:cs typeface="Arial"/>
                <a:sym typeface="Arial"/>
              </a:rPr>
              <a:t>  FFFFFF</a:t>
            </a:r>
            <a:endParaRPr b="0" i="0" sz="900" u="none" cap="none" strike="noStrike">
              <a:solidFill>
                <a:srgbClr val="000000"/>
              </a:solidFill>
              <a:latin typeface="Arial"/>
              <a:ea typeface="Arial"/>
              <a:cs typeface="Arial"/>
              <a:sym typeface="Arial"/>
            </a:endParaRPr>
          </a:p>
        </p:txBody>
      </p:sp>
      <p:sp>
        <p:nvSpPr>
          <p:cNvPr id="250" name="Google Shape;250;p31"/>
          <p:cNvSpPr txBox="1"/>
          <p:nvPr/>
        </p:nvSpPr>
        <p:spPr>
          <a:xfrm>
            <a:off x="-1797961" y="-53373"/>
            <a:ext cx="1645800" cy="231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PRIMARY COLORS</a:t>
            </a:r>
            <a:endParaRPr b="1" i="0" sz="1050" u="none" cap="none" strike="noStrike">
              <a:solidFill>
                <a:schemeClr val="dk1"/>
              </a:solidFill>
              <a:latin typeface="Arial Black"/>
              <a:ea typeface="Arial Black"/>
              <a:cs typeface="Arial Black"/>
              <a:sym typeface="Arial Black"/>
            </a:endParaRPr>
          </a:p>
        </p:txBody>
      </p:sp>
      <p:sp>
        <p:nvSpPr>
          <p:cNvPr id="251" name="Google Shape;251;p31"/>
          <p:cNvSpPr txBox="1"/>
          <p:nvPr/>
        </p:nvSpPr>
        <p:spPr>
          <a:xfrm>
            <a:off x="-1953717" y="1156720"/>
            <a:ext cx="1801800" cy="888000"/>
          </a:xfrm>
          <a:prstGeom prst="rect">
            <a:avLst/>
          </a:prstGeom>
          <a:solidFill>
            <a:schemeClr val="dk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Black 6 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 </a:t>
            </a:r>
            <a:r>
              <a:rPr b="0" i="0" lang="en" sz="900" u="none" cap="none" strike="noStrike">
                <a:solidFill>
                  <a:schemeClr val="lt1"/>
                </a:solidFill>
                <a:latin typeface="Arial"/>
                <a:ea typeface="Arial"/>
                <a:cs typeface="Arial"/>
                <a:sym typeface="Arial"/>
              </a:rPr>
              <a:t>   R0  G0  B0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C75  M68  Y67  K90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000000</a:t>
            </a:r>
            <a:endParaRPr b="0" i="0" sz="900" u="none" cap="none" strike="noStrike">
              <a:solidFill>
                <a:schemeClr val="lt1"/>
              </a:solidFill>
              <a:latin typeface="Arial"/>
              <a:ea typeface="Arial"/>
              <a:cs typeface="Arial"/>
              <a:sym typeface="Arial"/>
            </a:endParaRPr>
          </a:p>
        </p:txBody>
      </p:sp>
      <p:sp>
        <p:nvSpPr>
          <p:cNvPr id="252" name="Google Shape;252;p31"/>
          <p:cNvSpPr txBox="1"/>
          <p:nvPr/>
        </p:nvSpPr>
        <p:spPr>
          <a:xfrm>
            <a:off x="12326377" y="-53373"/>
            <a:ext cx="1645800" cy="23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SECONDARY COLORS</a:t>
            </a:r>
            <a:endParaRPr b="1" i="0" sz="1050" u="none" cap="none" strike="noStrike">
              <a:solidFill>
                <a:schemeClr val="dk1"/>
              </a:solidFill>
              <a:latin typeface="Arial Black"/>
              <a:ea typeface="Arial Black"/>
              <a:cs typeface="Arial Black"/>
              <a:sym typeface="Arial Black"/>
            </a:endParaRPr>
          </a:p>
        </p:txBody>
      </p:sp>
      <p:sp>
        <p:nvSpPr>
          <p:cNvPr id="253" name="Google Shape;253;p31"/>
          <p:cNvSpPr txBox="1"/>
          <p:nvPr/>
        </p:nvSpPr>
        <p:spPr>
          <a:xfrm>
            <a:off x="12314525" y="179213"/>
            <a:ext cx="1515600" cy="565200"/>
          </a:xfrm>
          <a:prstGeom prst="rect">
            <a:avLst/>
          </a:prstGeom>
          <a:solidFill>
            <a:srgbClr val="49568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7673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a:t>
            </a:r>
            <a:r>
              <a:rPr b="0" i="0" lang="en" sz="800" u="none" cap="none" strike="noStrike">
                <a:solidFill>
                  <a:srgbClr val="FFFFFF"/>
                </a:solidFill>
                <a:latin typeface="Arial"/>
                <a:ea typeface="Arial"/>
                <a:cs typeface="Arial"/>
                <a:sym typeface="Arial"/>
              </a:rPr>
              <a:t>  R73 G86 B131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M70 Y25 K8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495683</a:t>
            </a:r>
            <a:endParaRPr b="0" i="0" sz="800" u="none" cap="none" strike="noStrike">
              <a:solidFill>
                <a:srgbClr val="FFFFFF"/>
              </a:solidFill>
              <a:latin typeface="Arial"/>
              <a:ea typeface="Arial"/>
              <a:cs typeface="Arial"/>
              <a:sym typeface="Arial"/>
            </a:endParaRPr>
          </a:p>
        </p:txBody>
      </p:sp>
      <p:sp>
        <p:nvSpPr>
          <p:cNvPr id="254" name="Google Shape;254;p31"/>
          <p:cNvSpPr txBox="1"/>
          <p:nvPr/>
        </p:nvSpPr>
        <p:spPr>
          <a:xfrm>
            <a:off x="12314525" y="2026058"/>
            <a:ext cx="1512300" cy="565200"/>
          </a:xfrm>
          <a:prstGeom prst="rect">
            <a:avLst/>
          </a:prstGeom>
          <a:solidFill>
            <a:srgbClr val="B0CFD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551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R176 G207 B217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C30 M7 Y11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B0CFD9</a:t>
            </a:r>
            <a:endParaRPr b="0" i="0" sz="800" u="none" cap="none" strike="noStrike">
              <a:solidFill>
                <a:srgbClr val="FFFFFF"/>
              </a:solidFill>
              <a:latin typeface="Arial"/>
              <a:ea typeface="Arial"/>
              <a:cs typeface="Arial"/>
              <a:sym typeface="Arial"/>
            </a:endParaRPr>
          </a:p>
        </p:txBody>
      </p:sp>
      <p:sp>
        <p:nvSpPr>
          <p:cNvPr id="255" name="Google Shape;255;p31"/>
          <p:cNvSpPr txBox="1"/>
          <p:nvPr/>
        </p:nvSpPr>
        <p:spPr>
          <a:xfrm>
            <a:off x="12314525" y="794828"/>
            <a:ext cx="1512300" cy="565200"/>
          </a:xfrm>
          <a:prstGeom prst="rect">
            <a:avLst/>
          </a:prstGeom>
          <a:solidFill>
            <a:srgbClr val="65618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5275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R101 G97 B138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C68 M65 Y24 K5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65618A</a:t>
            </a:r>
            <a:endParaRPr b="0" i="0" sz="800" u="none" cap="none" strike="noStrike">
              <a:solidFill>
                <a:srgbClr val="FFFFFF"/>
              </a:solidFill>
              <a:latin typeface="Arial"/>
              <a:ea typeface="Arial"/>
              <a:cs typeface="Arial"/>
              <a:sym typeface="Arial"/>
            </a:endParaRPr>
          </a:p>
        </p:txBody>
      </p:sp>
      <p:sp>
        <p:nvSpPr>
          <p:cNvPr id="256" name="Google Shape;256;p31"/>
          <p:cNvSpPr txBox="1"/>
          <p:nvPr/>
        </p:nvSpPr>
        <p:spPr>
          <a:xfrm>
            <a:off x="12314525" y="1410443"/>
            <a:ext cx="1515600" cy="565200"/>
          </a:xfrm>
          <a:prstGeom prst="rect">
            <a:avLst/>
          </a:prstGeom>
          <a:solidFill>
            <a:srgbClr val="3A718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7698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R58 G113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M48 Y32 K7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3A718C</a:t>
            </a:r>
            <a:endParaRPr b="0" i="0" sz="800" u="none" cap="none" strike="noStrike">
              <a:solidFill>
                <a:srgbClr val="FFFFFF"/>
              </a:solidFill>
              <a:latin typeface="Arial"/>
              <a:ea typeface="Arial"/>
              <a:cs typeface="Arial"/>
              <a:sym typeface="Arial"/>
            </a:endParaRPr>
          </a:p>
        </p:txBody>
      </p:sp>
      <p:sp>
        <p:nvSpPr>
          <p:cNvPr id="257" name="Google Shape;257;p31"/>
          <p:cNvSpPr txBox="1"/>
          <p:nvPr/>
        </p:nvSpPr>
        <p:spPr>
          <a:xfrm>
            <a:off x="12314525" y="2641673"/>
            <a:ext cx="1515600" cy="565200"/>
          </a:xfrm>
          <a:prstGeom prst="rect">
            <a:avLst/>
          </a:prstGeom>
          <a:solidFill>
            <a:srgbClr val="41624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7734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R65 G98 B67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C78 M38 Y83 K30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416243</a:t>
            </a:r>
            <a:endParaRPr b="0" i="0" sz="800" u="none" cap="none" strike="noStrike">
              <a:solidFill>
                <a:srgbClr val="FFFFFF"/>
              </a:solidFill>
              <a:latin typeface="Arial"/>
              <a:ea typeface="Arial"/>
              <a:cs typeface="Arial"/>
              <a:sym typeface="Arial"/>
            </a:endParaRPr>
          </a:p>
        </p:txBody>
      </p:sp>
      <p:sp>
        <p:nvSpPr>
          <p:cNvPr id="258" name="Google Shape;258;p31"/>
          <p:cNvSpPr txBox="1"/>
          <p:nvPr/>
        </p:nvSpPr>
        <p:spPr>
          <a:xfrm>
            <a:off x="12314525" y="3257288"/>
            <a:ext cx="1512300" cy="565200"/>
          </a:xfrm>
          <a:prstGeom prst="rect">
            <a:avLst/>
          </a:prstGeom>
          <a:solidFill>
            <a:srgbClr val="57A77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7723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R87 G167 B115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C69 M13 Y71 K1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57A773</a:t>
            </a:r>
            <a:endParaRPr b="0" i="0" sz="800" u="none" cap="none" strike="noStrike">
              <a:solidFill>
                <a:srgbClr val="FFFFFF"/>
              </a:solidFill>
              <a:latin typeface="Arial"/>
              <a:ea typeface="Arial"/>
              <a:cs typeface="Arial"/>
              <a:sym typeface="Arial"/>
            </a:endParaRPr>
          </a:p>
        </p:txBody>
      </p:sp>
      <p:sp>
        <p:nvSpPr>
          <p:cNvPr id="259" name="Google Shape;259;p31"/>
          <p:cNvSpPr txBox="1"/>
          <p:nvPr/>
        </p:nvSpPr>
        <p:spPr>
          <a:xfrm>
            <a:off x="12314525" y="5098963"/>
            <a:ext cx="1515600" cy="565200"/>
          </a:xfrm>
          <a:prstGeom prst="rect">
            <a:avLst/>
          </a:prstGeom>
          <a:solidFill>
            <a:srgbClr val="F2641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166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R242 G100 B25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M79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F26419</a:t>
            </a:r>
            <a:endParaRPr b="0" i="0" sz="800" u="none" cap="none" strike="noStrike">
              <a:solidFill>
                <a:srgbClr val="FFFFFF"/>
              </a:solidFill>
              <a:latin typeface="Arial"/>
              <a:ea typeface="Arial"/>
              <a:cs typeface="Arial"/>
              <a:sym typeface="Arial"/>
            </a:endParaRPr>
          </a:p>
        </p:txBody>
      </p:sp>
      <p:sp>
        <p:nvSpPr>
          <p:cNvPr id="260" name="Google Shape;260;p31"/>
          <p:cNvSpPr txBox="1"/>
          <p:nvPr/>
        </p:nvSpPr>
        <p:spPr>
          <a:xfrm>
            <a:off x="12314525" y="5714578"/>
            <a:ext cx="1512300" cy="565200"/>
          </a:xfrm>
          <a:prstGeom prst="rect">
            <a:avLst/>
          </a:prstGeom>
          <a:solidFill>
            <a:srgbClr val="F6AE2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R246 G174 B45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M37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F6AE2D</a:t>
            </a:r>
            <a:endParaRPr b="0" i="0" sz="800" u="none" cap="none" strike="noStrike">
              <a:solidFill>
                <a:srgbClr val="FFFFFF"/>
              </a:solidFill>
              <a:latin typeface="Arial"/>
              <a:ea typeface="Arial"/>
              <a:cs typeface="Arial"/>
              <a:sym typeface="Arial"/>
            </a:endParaRPr>
          </a:p>
        </p:txBody>
      </p:sp>
      <p:sp>
        <p:nvSpPr>
          <p:cNvPr id="261" name="Google Shape;261;p31"/>
          <p:cNvSpPr txBox="1"/>
          <p:nvPr/>
        </p:nvSpPr>
        <p:spPr>
          <a:xfrm>
            <a:off x="12314525" y="3872903"/>
            <a:ext cx="1515600" cy="560100"/>
          </a:xfrm>
          <a:prstGeom prst="rect">
            <a:avLst/>
          </a:prstGeom>
          <a:solidFill>
            <a:srgbClr val="FFD20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1915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255 G218 B39</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 M11 Y93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FFD20A</a:t>
            </a:r>
            <a:endParaRPr b="0" i="0" sz="800" u="none" cap="none" strike="noStrike">
              <a:solidFill>
                <a:srgbClr val="FFFFFF"/>
              </a:solidFill>
              <a:latin typeface="Arial"/>
              <a:ea typeface="Arial"/>
              <a:cs typeface="Arial"/>
              <a:sym typeface="Arial"/>
            </a:endParaRPr>
          </a:p>
        </p:txBody>
      </p:sp>
      <p:sp>
        <p:nvSpPr>
          <p:cNvPr id="262" name="Google Shape;262;p31"/>
          <p:cNvSpPr txBox="1"/>
          <p:nvPr/>
        </p:nvSpPr>
        <p:spPr>
          <a:xfrm>
            <a:off x="12314525" y="4483348"/>
            <a:ext cx="1512300" cy="565200"/>
          </a:xfrm>
          <a:prstGeom prst="rect">
            <a:avLst/>
          </a:prstGeom>
          <a:solidFill>
            <a:srgbClr val="FFE156"/>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Pantone</a:t>
            </a:r>
            <a:r>
              <a:rPr b="0" i="0" lang="en" sz="800" u="none" cap="none" strike="noStrike">
                <a:solidFill>
                  <a:schemeClr val="lt1"/>
                </a:solidFill>
                <a:latin typeface="Arial"/>
                <a:ea typeface="Arial"/>
                <a:cs typeface="Arial"/>
                <a:sym typeface="Arial"/>
              </a:rPr>
              <a:t> 115 C</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RGB</a:t>
            </a:r>
            <a:r>
              <a:rPr b="0" i="0" lang="en" sz="800" u="none" cap="none" strike="noStrike">
                <a:solidFill>
                  <a:schemeClr val="lt1"/>
                </a:solidFill>
                <a:latin typeface="Arial"/>
                <a:ea typeface="Arial"/>
                <a:cs typeface="Arial"/>
                <a:sym typeface="Arial"/>
              </a:rPr>
              <a:t>  R255 G255 B86</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CMYK</a:t>
            </a:r>
            <a:r>
              <a:rPr b="0" i="0" lang="en" sz="800" u="none" cap="none" strike="noStrike">
                <a:solidFill>
                  <a:schemeClr val="lt1"/>
                </a:solidFill>
                <a:latin typeface="Arial"/>
                <a:ea typeface="Arial"/>
                <a:cs typeface="Arial"/>
                <a:sym typeface="Arial"/>
              </a:rPr>
              <a:t> C0 M8 Y92 K0</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WEB</a:t>
            </a:r>
            <a:r>
              <a:rPr b="0" i="0" lang="en" sz="800" u="none" cap="none" strike="noStrike">
                <a:solidFill>
                  <a:schemeClr val="lt1"/>
                </a:solidFill>
                <a:latin typeface="Arial"/>
                <a:ea typeface="Arial"/>
                <a:cs typeface="Arial"/>
                <a:sym typeface="Arial"/>
              </a:rPr>
              <a:t> FFE156</a:t>
            </a:r>
            <a:endParaRPr b="0" i="0" sz="800" u="none" cap="none" strike="noStrike">
              <a:solidFill>
                <a:schemeClr val="lt1"/>
              </a:solidFill>
              <a:latin typeface="Arial"/>
              <a:ea typeface="Arial"/>
              <a:cs typeface="Arial"/>
              <a:sym typeface="Arial"/>
            </a:endParaRPr>
          </a:p>
        </p:txBody>
      </p:sp>
      <p:sp>
        <p:nvSpPr>
          <p:cNvPr id="263" name="Google Shape;263;p31"/>
          <p:cNvSpPr txBox="1"/>
          <p:nvPr/>
        </p:nvSpPr>
        <p:spPr>
          <a:xfrm>
            <a:off x="12314525" y="6940637"/>
            <a:ext cx="1515600" cy="560100"/>
          </a:xfrm>
          <a:prstGeom prst="rect">
            <a:avLst/>
          </a:prstGeom>
          <a:solidFill>
            <a:srgbClr val="D5D9D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427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213 G217 B220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C15 M10 Y9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D5D9DC</a:t>
            </a:r>
            <a:endParaRPr b="0" i="0" sz="800" u="none" cap="none" strike="noStrike">
              <a:solidFill>
                <a:srgbClr val="FFFFFF"/>
              </a:solidFill>
              <a:latin typeface="Arial"/>
              <a:ea typeface="Arial"/>
              <a:cs typeface="Arial"/>
              <a:sym typeface="Arial"/>
            </a:endParaRPr>
          </a:p>
        </p:txBody>
      </p:sp>
      <p:sp>
        <p:nvSpPr>
          <p:cNvPr id="264" name="Google Shape;264;p31"/>
          <p:cNvSpPr txBox="1"/>
          <p:nvPr/>
        </p:nvSpPr>
        <p:spPr>
          <a:xfrm>
            <a:off x="12314525" y="6330193"/>
            <a:ext cx="1515600" cy="560100"/>
          </a:xfrm>
          <a:prstGeom prst="rect">
            <a:avLst/>
          </a:prstGeom>
          <a:solidFill>
            <a:srgbClr val="7A868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R125 G134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C54 M41 Y38 K4</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7D868C</a:t>
            </a:r>
            <a:endParaRPr b="0" i="0" sz="8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mc:AlternateContent>
    <mc:Choice Requires="p14">
      <p:transition spd="slow" p14:dur="10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8" pos="888">
          <p15:clr>
            <a:srgbClr val="547EBF"/>
          </p15:clr>
        </p15:guide>
        <p15:guide id="19" pos="1152">
          <p15:clr>
            <a:srgbClr val="F26B43"/>
          </p15:clr>
        </p15:guide>
        <p15:guide id="20" pos="1512">
          <p15:clr>
            <a:srgbClr val="547EBF"/>
          </p15:clr>
        </p15:guide>
        <p15:guide id="21" pos="1776">
          <p15:clr>
            <a:srgbClr val="F26B43"/>
          </p15:clr>
        </p15:guide>
        <p15:guide id="22" pos="2088">
          <p15:clr>
            <a:srgbClr val="547EBF"/>
          </p15:clr>
        </p15:guide>
        <p15:guide id="23" pos="2136">
          <p15:clr>
            <a:srgbClr val="547EBF"/>
          </p15:clr>
        </p15:guide>
        <p15:guide id="24" orient="horz" pos="3072">
          <p15:clr>
            <a:srgbClr val="F26B43"/>
          </p15:clr>
        </p15:guide>
        <p15:guide id="25" orient="horz" pos="2448">
          <p15:clr>
            <a:srgbClr val="F26B43"/>
          </p15:clr>
        </p15:guide>
        <p15:guide id="26" orient="horz" pos="312">
          <p15:clr>
            <a:srgbClr val="9FCC3B"/>
          </p15:clr>
        </p15:guide>
        <p15:guide id="27" orient="horz" pos="2496">
          <p15:clr>
            <a:srgbClr val="F26B43"/>
          </p15:clr>
        </p15:guide>
        <p15:guide id="28" orient="horz" pos="3120">
          <p15:clr>
            <a:srgbClr val="F26B43"/>
          </p15:clr>
        </p15:guide>
        <p15:guide id="29" orient="horz" pos="4008">
          <p15:clr>
            <a:srgbClr val="9FCC3B"/>
          </p15:clr>
        </p15:guide>
        <p15:guide id="30" orient="horz" pos="2760">
          <p15:clr>
            <a:srgbClr val="547EBF"/>
          </p15:clr>
        </p15:guide>
        <p15:guide id="31" orient="horz" pos="2808">
          <p15:clr>
            <a:srgbClr val="547EBF"/>
          </p15:clr>
        </p15:guide>
        <p15:guide id="32" pos="7152">
          <p15:clr>
            <a:srgbClr val="F26B43"/>
          </p15:clr>
        </p15:guide>
        <p15:guide id="33" pos="5592">
          <p15:clr>
            <a:srgbClr val="547EBF"/>
          </p15:clr>
        </p15:guide>
        <p15:guide id="34" pos="5544">
          <p15:clr>
            <a:srgbClr val="547EBF"/>
          </p15:clr>
        </p15:guide>
        <p15:guide id="35" pos="5904">
          <p15:clr>
            <a:srgbClr val="F26B43"/>
          </p15:clr>
        </p15:guide>
        <p15:guide id="36" pos="5856">
          <p15:clr>
            <a:srgbClr val="F26B43"/>
          </p15:clr>
        </p15:guide>
        <p15:guide id="37" pos="6216">
          <p15:clr>
            <a:srgbClr val="547EBF"/>
          </p15:clr>
        </p15:guide>
        <p15:guide id="38" pos="6168">
          <p15:clr>
            <a:srgbClr val="547EBF"/>
          </p15:clr>
        </p15:guide>
        <p15:guide id="39" pos="6792">
          <p15:clr>
            <a:srgbClr val="547EBF"/>
          </p15:clr>
        </p15:guide>
        <p15:guide id="40" pos="6840">
          <p15:clr>
            <a:srgbClr val="547EBF"/>
          </p15:clr>
        </p15:guide>
        <p15:guide id="41" pos="6480">
          <p15:clr>
            <a:srgbClr val="F26B43"/>
          </p15:clr>
        </p15:guide>
        <p15:guide id="42" pos="6528">
          <p15:clr>
            <a:srgbClr val="F26B43"/>
          </p15:clr>
        </p15:guide>
        <p15:guide id="43" pos="4344">
          <p15:clr>
            <a:srgbClr val="547EBF"/>
          </p15:clr>
        </p15:guide>
        <p15:guide id="44" pos="4608">
          <p15:clr>
            <a:srgbClr val="F26B43"/>
          </p15:clr>
        </p15:guide>
        <p15:guide id="45" pos="4656">
          <p15:clr>
            <a:srgbClr val="F26B43"/>
          </p15:clr>
        </p15:guide>
        <p15:guide id="46" pos="4920">
          <p15:clr>
            <a:srgbClr val="547EBF"/>
          </p15:clr>
        </p15:guide>
        <p15:guide id="47" pos="4968">
          <p15:clr>
            <a:srgbClr val="547EBF"/>
          </p15:clr>
        </p15:guide>
        <p15:guide id="48" pos="5280">
          <p15:clr>
            <a:srgbClr val="F26B43"/>
          </p15:clr>
        </p15:guide>
        <p15:guide id="49" pos="5232">
          <p15:clr>
            <a:srgbClr val="F26B43"/>
          </p15:clr>
        </p15:guide>
        <p15:guide id="50" pos="3648">
          <p15:clr>
            <a:srgbClr val="F26B43"/>
          </p15:clr>
        </p15:guide>
        <p15:guide id="51" pos="3696">
          <p15:clr>
            <a:srgbClr val="F26B43"/>
          </p15:clr>
        </p15:guide>
        <p15:guide id="52" pos="3984">
          <p15:clr>
            <a:srgbClr val="F26B43"/>
          </p15:clr>
        </p15:guide>
        <p15:guide id="53" pos="4296">
          <p15:clr>
            <a:srgbClr val="547EBF"/>
          </p15:clr>
        </p15:guide>
        <p15:guide id="54" pos="3840">
          <p15:clr>
            <a:srgbClr val="547EBF"/>
          </p15:clr>
        </p15:guide>
        <p15:guide id="55" pos="4032">
          <p15:clr>
            <a:srgbClr val="F26B43"/>
          </p15:clr>
        </p15:guide>
        <p15:guide id="56" orient="horz" pos="1248">
          <p15:clr>
            <a:srgbClr val="F26B43"/>
          </p15:clr>
        </p15:guide>
        <p15:guide id="57" orient="horz" pos="1200">
          <p15:clr>
            <a:srgbClr val="F26B43"/>
          </p15:clr>
        </p15:guide>
        <p15:guide id="58" orient="horz" pos="1560">
          <p15:clr>
            <a:srgbClr val="547EBF"/>
          </p15:clr>
        </p15:guide>
        <p15:guide id="59" orient="horz" pos="1512">
          <p15:clr>
            <a:srgbClr val="547EBF"/>
          </p15:clr>
        </p15:guide>
        <p15:guide id="60" orient="horz" pos="1824">
          <p15:clr>
            <a:srgbClr val="F26B43"/>
          </p15:clr>
        </p15:guide>
        <p15:guide id="61" orient="horz" pos="1872">
          <p15:clr>
            <a:srgbClr val="F26B43"/>
          </p15:clr>
        </p15:guide>
        <p15:guide id="62" orient="horz" pos="2136">
          <p15:clr>
            <a:srgbClr val="547EBF"/>
          </p15:clr>
        </p15:guide>
        <p15:guide id="63" orient="horz" pos="2184">
          <p15:clr>
            <a:srgbClr val="547EBF"/>
          </p15:clr>
        </p15:guide>
        <p15:guide id="64" orient="horz" pos="576">
          <p15:clr>
            <a:srgbClr val="F26B43"/>
          </p15:clr>
        </p15:guide>
        <p15:guide id="65" orient="horz" pos="624">
          <p15:clr>
            <a:srgbClr val="F26B43"/>
          </p15:clr>
        </p15:guide>
        <p15:guide id="66" orient="horz" pos="936">
          <p15:clr>
            <a:srgbClr val="547EBF"/>
          </p15:clr>
        </p15:guide>
        <p15:guide id="67" orient="horz" pos="888">
          <p15:clr>
            <a:srgbClr val="547EBF"/>
          </p15:clr>
        </p15:guide>
        <p15:guide id="68" orient="horz" pos="3384">
          <p15:clr>
            <a:srgbClr val="547EBF"/>
          </p15:clr>
        </p15:guide>
        <p15:guide id="69" orient="horz" pos="3432">
          <p15:clr>
            <a:srgbClr val="547EBF"/>
          </p15:clr>
        </p15:guide>
        <p15:guide id="70" orient="horz" pos="3696">
          <p15:clr>
            <a:srgbClr val="F26B43"/>
          </p15:clr>
        </p15:guide>
        <p15:guide id="71" orient="horz" pos="37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45"/>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Poppins Black"/>
              <a:buNone/>
              <a:defRPr i="0" sz="2800" u="none" cap="none" strike="noStrike">
                <a:solidFill>
                  <a:schemeClr val="dk1"/>
                </a:solidFill>
                <a:latin typeface="Poppins Black"/>
                <a:ea typeface="Poppins Black"/>
                <a:cs typeface="Poppins Black"/>
                <a:sym typeface="Poppins Black"/>
              </a:defRPr>
            </a:lvl1pPr>
            <a:lvl2pPr lvl="1" rtl="0">
              <a:lnSpc>
                <a:spcPct val="85000"/>
              </a:lnSpc>
              <a:spcBef>
                <a:spcPts val="0"/>
              </a:spcBef>
              <a:spcAft>
                <a:spcPts val="0"/>
              </a:spcAft>
              <a:buSzPts val="1400"/>
              <a:buFont typeface="Poppins"/>
              <a:buNone/>
              <a:defRPr sz="1800">
                <a:latin typeface="Poppins"/>
                <a:ea typeface="Poppins"/>
                <a:cs typeface="Poppins"/>
                <a:sym typeface="Poppins"/>
              </a:defRPr>
            </a:lvl2pPr>
            <a:lvl3pPr lvl="2" rtl="0">
              <a:lnSpc>
                <a:spcPct val="85000"/>
              </a:lnSpc>
              <a:spcBef>
                <a:spcPts val="0"/>
              </a:spcBef>
              <a:spcAft>
                <a:spcPts val="0"/>
              </a:spcAft>
              <a:buSzPts val="1400"/>
              <a:buFont typeface="Poppins"/>
              <a:buNone/>
              <a:defRPr sz="1800">
                <a:latin typeface="Poppins"/>
                <a:ea typeface="Poppins"/>
                <a:cs typeface="Poppins"/>
                <a:sym typeface="Poppins"/>
              </a:defRPr>
            </a:lvl3pPr>
            <a:lvl4pPr lvl="3" rtl="0">
              <a:lnSpc>
                <a:spcPct val="85000"/>
              </a:lnSpc>
              <a:spcBef>
                <a:spcPts val="0"/>
              </a:spcBef>
              <a:spcAft>
                <a:spcPts val="0"/>
              </a:spcAft>
              <a:buSzPts val="1400"/>
              <a:buFont typeface="Poppins"/>
              <a:buNone/>
              <a:defRPr sz="1800">
                <a:latin typeface="Poppins"/>
                <a:ea typeface="Poppins"/>
                <a:cs typeface="Poppins"/>
                <a:sym typeface="Poppins"/>
              </a:defRPr>
            </a:lvl4pPr>
            <a:lvl5pPr lvl="4" rtl="0">
              <a:lnSpc>
                <a:spcPct val="85000"/>
              </a:lnSpc>
              <a:spcBef>
                <a:spcPts val="0"/>
              </a:spcBef>
              <a:spcAft>
                <a:spcPts val="0"/>
              </a:spcAft>
              <a:buSzPts val="1400"/>
              <a:buFont typeface="Poppins"/>
              <a:buNone/>
              <a:defRPr sz="1800">
                <a:latin typeface="Poppins"/>
                <a:ea typeface="Poppins"/>
                <a:cs typeface="Poppins"/>
                <a:sym typeface="Poppins"/>
              </a:defRPr>
            </a:lvl5pPr>
            <a:lvl6pPr lvl="5" rtl="0">
              <a:lnSpc>
                <a:spcPct val="85000"/>
              </a:lnSpc>
              <a:spcBef>
                <a:spcPts val="0"/>
              </a:spcBef>
              <a:spcAft>
                <a:spcPts val="0"/>
              </a:spcAft>
              <a:buSzPts val="1400"/>
              <a:buFont typeface="Poppins"/>
              <a:buNone/>
              <a:defRPr sz="1800">
                <a:latin typeface="Poppins"/>
                <a:ea typeface="Poppins"/>
                <a:cs typeface="Poppins"/>
                <a:sym typeface="Poppins"/>
              </a:defRPr>
            </a:lvl6pPr>
            <a:lvl7pPr lvl="6" rtl="0">
              <a:lnSpc>
                <a:spcPct val="85000"/>
              </a:lnSpc>
              <a:spcBef>
                <a:spcPts val="0"/>
              </a:spcBef>
              <a:spcAft>
                <a:spcPts val="0"/>
              </a:spcAft>
              <a:buSzPts val="1400"/>
              <a:buFont typeface="Poppins"/>
              <a:buNone/>
              <a:defRPr sz="1800">
                <a:latin typeface="Poppins"/>
                <a:ea typeface="Poppins"/>
                <a:cs typeface="Poppins"/>
                <a:sym typeface="Poppins"/>
              </a:defRPr>
            </a:lvl7pPr>
            <a:lvl8pPr lvl="7" rtl="0">
              <a:lnSpc>
                <a:spcPct val="85000"/>
              </a:lnSpc>
              <a:spcBef>
                <a:spcPts val="0"/>
              </a:spcBef>
              <a:spcAft>
                <a:spcPts val="0"/>
              </a:spcAft>
              <a:buSzPts val="1400"/>
              <a:buFont typeface="Poppins"/>
              <a:buNone/>
              <a:defRPr sz="1800">
                <a:latin typeface="Poppins"/>
                <a:ea typeface="Poppins"/>
                <a:cs typeface="Poppins"/>
                <a:sym typeface="Poppins"/>
              </a:defRPr>
            </a:lvl8pPr>
            <a:lvl9pPr lvl="8" rtl="0">
              <a:lnSpc>
                <a:spcPct val="85000"/>
              </a:lnSpc>
              <a:spcBef>
                <a:spcPts val="0"/>
              </a:spcBef>
              <a:spcAft>
                <a:spcPts val="0"/>
              </a:spcAft>
              <a:buSzPts val="1400"/>
              <a:buFont typeface="Poppins"/>
              <a:buNone/>
              <a:defRPr sz="1800">
                <a:latin typeface="Poppins"/>
                <a:ea typeface="Poppins"/>
                <a:cs typeface="Poppins"/>
                <a:sym typeface="Poppins"/>
              </a:defRPr>
            </a:lvl9pPr>
          </a:lstStyle>
          <a:p/>
        </p:txBody>
      </p:sp>
      <p:sp>
        <p:nvSpPr>
          <p:cNvPr id="360" name="Google Shape;360;p45"/>
          <p:cNvSpPr txBox="1"/>
          <p:nvPr>
            <p:ph idx="1" type="body"/>
          </p:nvPr>
        </p:nvSpPr>
        <p:spPr>
          <a:xfrm>
            <a:off x="419100" y="1485901"/>
            <a:ext cx="11353800" cy="48768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0"/>
              </a:spcBef>
              <a:spcAft>
                <a:spcPts val="0"/>
              </a:spcAft>
              <a:buClr>
                <a:schemeClr val="dk1"/>
              </a:buClr>
              <a:buSzPts val="1600"/>
              <a:buFont typeface="Poppins Light"/>
              <a:buChar char="•"/>
              <a:defRPr i="0" sz="1600" u="none" cap="none" strike="noStrike">
                <a:solidFill>
                  <a:schemeClr val="dk1"/>
                </a:solidFill>
                <a:latin typeface="Poppins Light"/>
                <a:ea typeface="Poppins Light"/>
                <a:cs typeface="Poppins Light"/>
                <a:sym typeface="Poppins Light"/>
              </a:defRPr>
            </a:lvl1pPr>
            <a:lvl2pPr indent="-317500" lvl="1" marL="914400" marR="0" rtl="0" algn="l">
              <a:lnSpc>
                <a:spcPct val="90000"/>
              </a:lnSpc>
              <a:spcBef>
                <a:spcPts val="1600"/>
              </a:spcBef>
              <a:spcAft>
                <a:spcPts val="0"/>
              </a:spcAft>
              <a:buClr>
                <a:schemeClr val="dk1"/>
              </a:buClr>
              <a:buSzPts val="1400"/>
              <a:buFont typeface="Poppins Light"/>
              <a:buChar char="•"/>
              <a:defRPr i="0" sz="1400" u="none" cap="none" strike="noStrike">
                <a:solidFill>
                  <a:schemeClr val="dk1"/>
                </a:solidFill>
                <a:latin typeface="Poppins Light"/>
                <a:ea typeface="Poppins Light"/>
                <a:cs typeface="Poppins Light"/>
                <a:sym typeface="Poppins Light"/>
              </a:defRPr>
            </a:lvl2pPr>
            <a:lvl3pPr indent="-304800" lvl="2" marL="1371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3pPr>
            <a:lvl4pPr indent="-304800" lvl="3" marL="18288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4pPr>
            <a:lvl5pPr indent="-304800" lvl="4" marL="22860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5pPr>
            <a:lvl6pPr indent="-304800" lvl="5" marL="27432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6pPr>
            <a:lvl7pPr indent="-304800" lvl="6" marL="32004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7pPr>
            <a:lvl8pPr indent="-304800" lvl="7" marL="3657600" marR="0" rtl="0" algn="l">
              <a:lnSpc>
                <a:spcPct val="90000"/>
              </a:lnSpc>
              <a:spcBef>
                <a:spcPts val="1600"/>
              </a:spcBef>
              <a:spcAft>
                <a:spcPts val="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8pPr>
            <a:lvl9pPr indent="-304800" lvl="8" marL="4114800" marR="0" rtl="0" algn="l">
              <a:lnSpc>
                <a:spcPct val="90000"/>
              </a:lnSpc>
              <a:spcBef>
                <a:spcPts val="1600"/>
              </a:spcBef>
              <a:spcAft>
                <a:spcPts val="1600"/>
              </a:spcAft>
              <a:buClr>
                <a:schemeClr val="dk1"/>
              </a:buClr>
              <a:buSzPts val="1200"/>
              <a:buFont typeface="Poppins Light"/>
              <a:buChar char="•"/>
              <a:defRPr i="0" sz="1200" u="none" cap="none" strike="noStrike">
                <a:solidFill>
                  <a:schemeClr val="dk1"/>
                </a:solidFill>
                <a:latin typeface="Poppins Light"/>
                <a:ea typeface="Poppins Light"/>
                <a:cs typeface="Poppins Light"/>
                <a:sym typeface="Poppins Light"/>
              </a:defRPr>
            </a:lvl9pPr>
          </a:lstStyle>
          <a:p/>
        </p:txBody>
      </p:sp>
      <p:sp>
        <p:nvSpPr>
          <p:cNvPr id="361" name="Google Shape;361;p45"/>
          <p:cNvSpPr txBox="1"/>
          <p:nvPr>
            <p:ph idx="12" type="sldNum"/>
          </p:nvPr>
        </p:nvSpPr>
        <p:spPr>
          <a:xfrm>
            <a:off x="9323709" y="169743"/>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rial"/>
                <a:ea typeface="Arial"/>
                <a:cs typeface="Arial"/>
                <a:sym typeface="Arial"/>
              </a:defRPr>
            </a:lvl1pPr>
            <a:lvl2pPr indent="0" lvl="1" marL="0" marR="0" rtl="0" algn="r">
              <a:spcBef>
                <a:spcPts val="0"/>
              </a:spcBef>
              <a:buNone/>
              <a:defRPr b="0" i="0" sz="1000" u="none" cap="none" strike="noStrike">
                <a:solidFill>
                  <a:srgbClr val="888888"/>
                </a:solidFill>
                <a:latin typeface="Arial"/>
                <a:ea typeface="Arial"/>
                <a:cs typeface="Arial"/>
                <a:sym typeface="Arial"/>
              </a:defRPr>
            </a:lvl2pPr>
            <a:lvl3pPr indent="0" lvl="2" marL="0" marR="0" rtl="0" algn="r">
              <a:spcBef>
                <a:spcPts val="0"/>
              </a:spcBef>
              <a:buNone/>
              <a:defRPr b="0" i="0" sz="1000" u="none" cap="none" strike="noStrike">
                <a:solidFill>
                  <a:srgbClr val="888888"/>
                </a:solidFill>
                <a:latin typeface="Arial"/>
                <a:ea typeface="Arial"/>
                <a:cs typeface="Arial"/>
                <a:sym typeface="Arial"/>
              </a:defRPr>
            </a:lvl3pPr>
            <a:lvl4pPr indent="0" lvl="3" marL="0" marR="0" rtl="0" algn="r">
              <a:spcBef>
                <a:spcPts val="0"/>
              </a:spcBef>
              <a:buNone/>
              <a:defRPr b="0" i="0" sz="1000" u="none" cap="none" strike="noStrike">
                <a:solidFill>
                  <a:srgbClr val="888888"/>
                </a:solidFill>
                <a:latin typeface="Arial"/>
                <a:ea typeface="Arial"/>
                <a:cs typeface="Arial"/>
                <a:sym typeface="Arial"/>
              </a:defRPr>
            </a:lvl4pPr>
            <a:lvl5pPr indent="0" lvl="4" marL="0" marR="0" rtl="0" algn="r">
              <a:spcBef>
                <a:spcPts val="0"/>
              </a:spcBef>
              <a:buNone/>
              <a:defRPr b="0" i="0" sz="1000" u="none" cap="none" strike="noStrike">
                <a:solidFill>
                  <a:srgbClr val="888888"/>
                </a:solidFill>
                <a:latin typeface="Arial"/>
                <a:ea typeface="Arial"/>
                <a:cs typeface="Arial"/>
                <a:sym typeface="Arial"/>
              </a:defRPr>
            </a:lvl5pPr>
            <a:lvl6pPr indent="0" lvl="5" marL="0" marR="0" rtl="0" algn="r">
              <a:spcBef>
                <a:spcPts val="0"/>
              </a:spcBef>
              <a:buNone/>
              <a:defRPr b="0" i="0" sz="1000" u="none" cap="none" strike="noStrike">
                <a:solidFill>
                  <a:srgbClr val="888888"/>
                </a:solidFill>
                <a:latin typeface="Arial"/>
                <a:ea typeface="Arial"/>
                <a:cs typeface="Arial"/>
                <a:sym typeface="Arial"/>
              </a:defRPr>
            </a:lvl6pPr>
            <a:lvl7pPr indent="0" lvl="6" marL="0" marR="0" rtl="0" algn="r">
              <a:spcBef>
                <a:spcPts val="0"/>
              </a:spcBef>
              <a:buNone/>
              <a:defRPr b="0" i="0" sz="1000" u="none" cap="none" strike="noStrike">
                <a:solidFill>
                  <a:srgbClr val="888888"/>
                </a:solidFill>
                <a:latin typeface="Arial"/>
                <a:ea typeface="Arial"/>
                <a:cs typeface="Arial"/>
                <a:sym typeface="Arial"/>
              </a:defRPr>
            </a:lvl7pPr>
            <a:lvl8pPr indent="0" lvl="7" marL="0" marR="0" rtl="0" algn="r">
              <a:spcBef>
                <a:spcPts val="0"/>
              </a:spcBef>
              <a:buNone/>
              <a:defRPr b="0" i="0" sz="1000" u="none" cap="none" strike="noStrike">
                <a:solidFill>
                  <a:srgbClr val="888888"/>
                </a:solidFill>
                <a:latin typeface="Arial"/>
                <a:ea typeface="Arial"/>
                <a:cs typeface="Arial"/>
                <a:sym typeface="Arial"/>
              </a:defRPr>
            </a:lvl8pPr>
            <a:lvl9pPr indent="0" lvl="8" marL="0" marR="0" rtl="0" algn="r">
              <a:spcBef>
                <a:spcPts val="0"/>
              </a:spcBef>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2" name="Google Shape;362;p45"/>
          <p:cNvSpPr txBox="1"/>
          <p:nvPr/>
        </p:nvSpPr>
        <p:spPr>
          <a:xfrm>
            <a:off x="-1" y="7026614"/>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Under the ”View” menu, make sure that Guides are turned on in order to see the underlying grid structure.</a:t>
            </a:r>
            <a:endParaRPr/>
          </a:p>
          <a:p>
            <a:pPr indent="0" lvl="0" marL="0" marR="0" rtl="0" algn="l">
              <a:lnSpc>
                <a:spcPct val="115000"/>
              </a:lnSpc>
              <a:spcBef>
                <a:spcPts val="0"/>
              </a:spcBef>
              <a:spcAft>
                <a:spcPts val="0"/>
              </a:spcAft>
              <a:buClr>
                <a:srgbClr val="000000"/>
              </a:buClr>
              <a:buSzPts val="500"/>
              <a:buFont typeface="Arial"/>
              <a:buNone/>
            </a:pPr>
            <a:r>
              <a:rPr b="0" i="0" lang="en" sz="1200" u="none" cap="none" strike="noStrike">
                <a:solidFill>
                  <a:schemeClr val="dk1"/>
                </a:solidFill>
                <a:latin typeface="Arial"/>
                <a:ea typeface="Arial"/>
                <a:cs typeface="Arial"/>
                <a:sym typeface="Arial"/>
              </a:rPr>
              <a:t>Use </a:t>
            </a:r>
            <a:r>
              <a:rPr lang="en" sz="1200">
                <a:solidFill>
                  <a:schemeClr val="dk1"/>
                </a:solidFill>
              </a:rPr>
              <a:t>Poppins</a:t>
            </a:r>
            <a:r>
              <a:rPr b="0" i="0" lang="en" sz="1200" u="none" cap="none" strike="noStrike">
                <a:solidFill>
                  <a:schemeClr val="dk1"/>
                </a:solidFill>
                <a:latin typeface="Arial"/>
                <a:ea typeface="Arial"/>
                <a:cs typeface="Arial"/>
                <a:sym typeface="Arial"/>
              </a:rPr>
              <a:t> throughout the deck. Headlines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Black and all caps. Body copy should be </a:t>
            </a:r>
            <a:r>
              <a:rPr lang="en" sz="1200">
                <a:solidFill>
                  <a:schemeClr val="dk1"/>
                </a:solidFill>
              </a:rPr>
              <a:t>Poppins</a:t>
            </a:r>
            <a:r>
              <a:rPr b="0" i="0" lang="en" sz="1200" u="none" cap="none" strike="noStrike">
                <a:solidFill>
                  <a:schemeClr val="dk1"/>
                </a:solidFill>
                <a:latin typeface="Arial"/>
                <a:ea typeface="Arial"/>
                <a:cs typeface="Arial"/>
                <a:sym typeface="Arial"/>
              </a:rPr>
              <a:t> </a:t>
            </a:r>
            <a:r>
              <a:rPr lang="en" sz="1200">
                <a:solidFill>
                  <a:schemeClr val="dk1"/>
                </a:solidFill>
              </a:rPr>
              <a:t>Light </a:t>
            </a:r>
            <a:r>
              <a:rPr b="0" i="0" lang="en" sz="1200" u="none" cap="none" strike="noStrike">
                <a:solidFill>
                  <a:schemeClr val="dk1"/>
                </a:solidFill>
                <a:latin typeface="Arial"/>
                <a:ea typeface="Arial"/>
                <a:cs typeface="Arial"/>
                <a:sym typeface="Arial"/>
              </a:rPr>
              <a:t>and sentence case, with </a:t>
            </a:r>
            <a:r>
              <a:rPr lang="en" sz="1200">
                <a:solidFill>
                  <a:schemeClr val="dk1"/>
                </a:solidFill>
              </a:rPr>
              <a:t>Poppins</a:t>
            </a:r>
            <a:r>
              <a:rPr b="0" i="0" lang="en" sz="1200" u="none" cap="none" strike="noStrike">
                <a:solidFill>
                  <a:schemeClr val="dk1"/>
                </a:solidFill>
                <a:latin typeface="Arial"/>
                <a:ea typeface="Arial"/>
                <a:cs typeface="Arial"/>
                <a:sym typeface="Arial"/>
              </a:rPr>
              <a:t> Black used for emphasis.</a:t>
            </a:r>
            <a:endParaRPr b="0" i="0" sz="1200" u="none" cap="none" strike="noStrike">
              <a:solidFill>
                <a:schemeClr val="dk1"/>
              </a:solidFill>
              <a:latin typeface="Arial"/>
              <a:ea typeface="Arial"/>
              <a:cs typeface="Arial"/>
              <a:sym typeface="Arial"/>
            </a:endParaRPr>
          </a:p>
        </p:txBody>
      </p:sp>
      <p:sp>
        <p:nvSpPr>
          <p:cNvPr id="363" name="Google Shape;363;p45"/>
          <p:cNvSpPr txBox="1"/>
          <p:nvPr/>
        </p:nvSpPr>
        <p:spPr>
          <a:xfrm>
            <a:off x="-1953717" y="178274"/>
            <a:ext cx="1801800" cy="888000"/>
          </a:xfrm>
          <a:prstGeom prst="rect">
            <a:avLst/>
          </a:prstGeom>
          <a:solidFill>
            <a:schemeClr val="accent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185C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a:t>
            </a:r>
            <a:r>
              <a:rPr b="0" i="0" lang="en" sz="900" u="none" cap="none" strike="noStrike">
                <a:solidFill>
                  <a:schemeClr val="lt1"/>
                </a:solidFill>
                <a:latin typeface="Arial"/>
                <a:ea typeface="Arial"/>
                <a:cs typeface="Arial"/>
                <a:sym typeface="Arial"/>
              </a:rPr>
              <a:t>   R236  G43  B57</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C1  M96  Y82  K0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EC2B39</a:t>
            </a:r>
            <a:endParaRPr b="0" i="0" sz="900" u="none" cap="none" strike="noStrike">
              <a:solidFill>
                <a:schemeClr val="lt1"/>
              </a:solidFill>
              <a:latin typeface="Arial"/>
              <a:ea typeface="Arial"/>
              <a:cs typeface="Arial"/>
              <a:sym typeface="Arial"/>
            </a:endParaRPr>
          </a:p>
        </p:txBody>
      </p:sp>
      <p:sp>
        <p:nvSpPr>
          <p:cNvPr id="364" name="Google Shape;364;p45"/>
          <p:cNvSpPr txBox="1"/>
          <p:nvPr/>
        </p:nvSpPr>
        <p:spPr>
          <a:xfrm>
            <a:off x="-1953717" y="2135166"/>
            <a:ext cx="1801800" cy="88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Pantone</a:t>
            </a:r>
            <a:r>
              <a:rPr b="0" i="0" lang="en" sz="900" u="none" cap="none" strike="noStrike">
                <a:solidFill>
                  <a:srgbClr val="000000"/>
                </a:solidFill>
                <a:latin typeface="Arial"/>
                <a:ea typeface="Arial"/>
                <a:cs typeface="Arial"/>
                <a:sym typeface="Arial"/>
              </a:rPr>
              <a:t> White</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RGB</a:t>
            </a:r>
            <a:r>
              <a:rPr b="0" i="0" lang="en" sz="900" u="none" cap="none" strike="noStrike">
                <a:solidFill>
                  <a:srgbClr val="000000"/>
                </a:solidFill>
                <a:latin typeface="Arial"/>
                <a:ea typeface="Arial"/>
                <a:cs typeface="Arial"/>
                <a:sym typeface="Arial"/>
              </a:rPr>
              <a:t>   R255  G255  B255</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rgbClr val="000000"/>
                </a:solidFill>
                <a:latin typeface="Arial Black"/>
                <a:ea typeface="Arial Black"/>
                <a:cs typeface="Arial Black"/>
                <a:sym typeface="Arial Black"/>
              </a:rPr>
              <a:t>CMYK</a:t>
            </a:r>
            <a:r>
              <a:rPr b="0" i="0" lang="en" sz="900" u="none" cap="none" strike="noStrike">
                <a:solidFill>
                  <a:srgbClr val="000000"/>
                </a:solidFill>
                <a:latin typeface="Arial"/>
                <a:ea typeface="Arial"/>
                <a:cs typeface="Arial"/>
                <a:sym typeface="Arial"/>
              </a:rPr>
              <a:t>  C0  M0  Y0  K0</a:t>
            </a:r>
            <a:endParaRPr b="0" i="0" sz="9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dk1"/>
                </a:solidFill>
                <a:latin typeface="Arial Black"/>
                <a:ea typeface="Arial Black"/>
                <a:cs typeface="Arial Black"/>
                <a:sym typeface="Arial Black"/>
              </a:rPr>
              <a:t>WEB</a:t>
            </a:r>
            <a:r>
              <a:rPr b="0" i="0" lang="en" sz="900" u="none" cap="none" strike="noStrike">
                <a:solidFill>
                  <a:schemeClr val="dk1"/>
                </a:solidFill>
                <a:latin typeface="Arial"/>
                <a:ea typeface="Arial"/>
                <a:cs typeface="Arial"/>
                <a:sym typeface="Arial"/>
              </a:rPr>
              <a:t>  FFFFFF</a:t>
            </a:r>
            <a:endParaRPr b="0" i="0" sz="900" u="none" cap="none" strike="noStrike">
              <a:solidFill>
                <a:srgbClr val="000000"/>
              </a:solidFill>
              <a:latin typeface="Arial"/>
              <a:ea typeface="Arial"/>
              <a:cs typeface="Arial"/>
              <a:sym typeface="Arial"/>
            </a:endParaRPr>
          </a:p>
        </p:txBody>
      </p:sp>
      <p:sp>
        <p:nvSpPr>
          <p:cNvPr id="365" name="Google Shape;365;p45"/>
          <p:cNvSpPr txBox="1"/>
          <p:nvPr/>
        </p:nvSpPr>
        <p:spPr>
          <a:xfrm>
            <a:off x="-1797961" y="-53373"/>
            <a:ext cx="1645800" cy="231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PRIMARY COLORS</a:t>
            </a:r>
            <a:endParaRPr b="1" i="0" sz="1050" u="none" cap="none" strike="noStrike">
              <a:solidFill>
                <a:schemeClr val="dk1"/>
              </a:solidFill>
              <a:latin typeface="Arial Black"/>
              <a:ea typeface="Arial Black"/>
              <a:cs typeface="Arial Black"/>
              <a:sym typeface="Arial Black"/>
            </a:endParaRPr>
          </a:p>
        </p:txBody>
      </p:sp>
      <p:sp>
        <p:nvSpPr>
          <p:cNvPr id="366" name="Google Shape;366;p45"/>
          <p:cNvSpPr txBox="1"/>
          <p:nvPr/>
        </p:nvSpPr>
        <p:spPr>
          <a:xfrm>
            <a:off x="-1953717" y="1156720"/>
            <a:ext cx="1801800" cy="888000"/>
          </a:xfrm>
          <a:prstGeom prst="rect">
            <a:avLst/>
          </a:prstGeom>
          <a:solidFill>
            <a:schemeClr val="dk1"/>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Pantone</a:t>
            </a:r>
            <a:r>
              <a:rPr b="0" i="0" lang="en" sz="900" u="none" cap="none" strike="noStrike">
                <a:solidFill>
                  <a:schemeClr val="lt1"/>
                </a:solidFill>
                <a:latin typeface="Arial"/>
                <a:ea typeface="Arial"/>
                <a:cs typeface="Arial"/>
                <a:sym typeface="Arial"/>
              </a:rPr>
              <a:t> Black 6 C</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RGB </a:t>
            </a:r>
            <a:r>
              <a:rPr b="0" i="0" lang="en" sz="900" u="none" cap="none" strike="noStrike">
                <a:solidFill>
                  <a:schemeClr val="lt1"/>
                </a:solidFill>
                <a:latin typeface="Arial"/>
                <a:ea typeface="Arial"/>
                <a:cs typeface="Arial"/>
                <a:sym typeface="Arial"/>
              </a:rPr>
              <a:t>   R0  G0  B0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CMYK</a:t>
            </a:r>
            <a:r>
              <a:rPr b="0" i="0" lang="en" sz="900" u="none" cap="none" strike="noStrike">
                <a:solidFill>
                  <a:schemeClr val="lt1"/>
                </a:solidFill>
                <a:latin typeface="Arial"/>
                <a:ea typeface="Arial"/>
                <a:cs typeface="Arial"/>
                <a:sym typeface="Arial"/>
              </a:rPr>
              <a:t>  C75  M68  Y67  K90</a:t>
            </a:r>
            <a:endParaRPr b="0" i="0" sz="9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900" u="none" cap="none" strike="noStrike">
                <a:solidFill>
                  <a:schemeClr val="lt1"/>
                </a:solidFill>
                <a:latin typeface="Arial Black"/>
                <a:ea typeface="Arial Black"/>
                <a:cs typeface="Arial Black"/>
                <a:sym typeface="Arial Black"/>
              </a:rPr>
              <a:t>WEB</a:t>
            </a:r>
            <a:r>
              <a:rPr b="0" i="0" lang="en" sz="900" u="none" cap="none" strike="noStrike">
                <a:solidFill>
                  <a:schemeClr val="lt1"/>
                </a:solidFill>
                <a:latin typeface="Arial"/>
                <a:ea typeface="Arial"/>
                <a:cs typeface="Arial"/>
                <a:sym typeface="Arial"/>
              </a:rPr>
              <a:t>  000000</a:t>
            </a:r>
            <a:endParaRPr b="0" i="0" sz="900" u="none" cap="none" strike="noStrike">
              <a:solidFill>
                <a:schemeClr val="lt1"/>
              </a:solidFill>
              <a:latin typeface="Arial"/>
              <a:ea typeface="Arial"/>
              <a:cs typeface="Arial"/>
              <a:sym typeface="Arial"/>
            </a:endParaRPr>
          </a:p>
        </p:txBody>
      </p:sp>
      <p:sp>
        <p:nvSpPr>
          <p:cNvPr id="367" name="Google Shape;367;p45"/>
          <p:cNvSpPr txBox="1"/>
          <p:nvPr/>
        </p:nvSpPr>
        <p:spPr>
          <a:xfrm>
            <a:off x="12326377" y="-53373"/>
            <a:ext cx="1645800" cy="23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1" i="0" lang="en" sz="1050" u="none" cap="none" strike="noStrike">
                <a:solidFill>
                  <a:schemeClr val="dk1"/>
                </a:solidFill>
                <a:latin typeface="Arial Black"/>
                <a:ea typeface="Arial Black"/>
                <a:cs typeface="Arial Black"/>
                <a:sym typeface="Arial Black"/>
              </a:rPr>
              <a:t>SECONDARY COLORS</a:t>
            </a:r>
            <a:endParaRPr b="1" i="0" sz="1050" u="none" cap="none" strike="noStrike">
              <a:solidFill>
                <a:schemeClr val="dk1"/>
              </a:solidFill>
              <a:latin typeface="Arial Black"/>
              <a:ea typeface="Arial Black"/>
              <a:cs typeface="Arial Black"/>
              <a:sym typeface="Arial Black"/>
            </a:endParaRPr>
          </a:p>
        </p:txBody>
      </p:sp>
      <p:sp>
        <p:nvSpPr>
          <p:cNvPr id="368" name="Google Shape;368;p45"/>
          <p:cNvSpPr txBox="1"/>
          <p:nvPr/>
        </p:nvSpPr>
        <p:spPr>
          <a:xfrm>
            <a:off x="12314525" y="179213"/>
            <a:ext cx="1515600" cy="565200"/>
          </a:xfrm>
          <a:prstGeom prst="rect">
            <a:avLst/>
          </a:prstGeom>
          <a:solidFill>
            <a:srgbClr val="49568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7673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a:t>
            </a:r>
            <a:r>
              <a:rPr b="0" i="0" lang="en" sz="800" u="none" cap="none" strike="noStrike">
                <a:solidFill>
                  <a:srgbClr val="FFFFFF"/>
                </a:solidFill>
                <a:latin typeface="Arial"/>
                <a:ea typeface="Arial"/>
                <a:cs typeface="Arial"/>
                <a:sym typeface="Arial"/>
              </a:rPr>
              <a:t>  R73 G86 B131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M70 Y25 K8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495683</a:t>
            </a:r>
            <a:endParaRPr b="0" i="0" sz="800" u="none" cap="none" strike="noStrike">
              <a:solidFill>
                <a:srgbClr val="FFFFFF"/>
              </a:solidFill>
              <a:latin typeface="Arial"/>
              <a:ea typeface="Arial"/>
              <a:cs typeface="Arial"/>
              <a:sym typeface="Arial"/>
            </a:endParaRPr>
          </a:p>
        </p:txBody>
      </p:sp>
      <p:sp>
        <p:nvSpPr>
          <p:cNvPr id="369" name="Google Shape;369;p45"/>
          <p:cNvSpPr txBox="1"/>
          <p:nvPr/>
        </p:nvSpPr>
        <p:spPr>
          <a:xfrm>
            <a:off x="12314525" y="2026058"/>
            <a:ext cx="1512300" cy="565200"/>
          </a:xfrm>
          <a:prstGeom prst="rect">
            <a:avLst/>
          </a:prstGeom>
          <a:solidFill>
            <a:srgbClr val="B0CFD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551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R176 G207 B217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C30 M7 Y11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B0CFD9</a:t>
            </a:r>
            <a:endParaRPr b="0" i="0" sz="800" u="none" cap="none" strike="noStrike">
              <a:solidFill>
                <a:srgbClr val="FFFFFF"/>
              </a:solidFill>
              <a:latin typeface="Arial"/>
              <a:ea typeface="Arial"/>
              <a:cs typeface="Arial"/>
              <a:sym typeface="Arial"/>
            </a:endParaRPr>
          </a:p>
        </p:txBody>
      </p:sp>
      <p:sp>
        <p:nvSpPr>
          <p:cNvPr id="370" name="Google Shape;370;p45"/>
          <p:cNvSpPr txBox="1"/>
          <p:nvPr/>
        </p:nvSpPr>
        <p:spPr>
          <a:xfrm>
            <a:off x="12314525" y="794828"/>
            <a:ext cx="1512300" cy="565200"/>
          </a:xfrm>
          <a:prstGeom prst="rect">
            <a:avLst/>
          </a:prstGeom>
          <a:solidFill>
            <a:srgbClr val="65618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5275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R101 G97 B138</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C68 M65 Y24 K5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65618A</a:t>
            </a:r>
            <a:endParaRPr b="0" i="0" sz="800" u="none" cap="none" strike="noStrike">
              <a:solidFill>
                <a:srgbClr val="FFFFFF"/>
              </a:solidFill>
              <a:latin typeface="Arial"/>
              <a:ea typeface="Arial"/>
              <a:cs typeface="Arial"/>
              <a:sym typeface="Arial"/>
            </a:endParaRPr>
          </a:p>
        </p:txBody>
      </p:sp>
      <p:sp>
        <p:nvSpPr>
          <p:cNvPr id="371" name="Google Shape;371;p45"/>
          <p:cNvSpPr txBox="1"/>
          <p:nvPr/>
        </p:nvSpPr>
        <p:spPr>
          <a:xfrm>
            <a:off x="12314525" y="1410443"/>
            <a:ext cx="1515600" cy="565200"/>
          </a:xfrm>
          <a:prstGeom prst="rect">
            <a:avLst/>
          </a:prstGeom>
          <a:solidFill>
            <a:srgbClr val="3A718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7698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R58 G113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C81 M48 Y32 K7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3A718C</a:t>
            </a:r>
            <a:endParaRPr b="0" i="0" sz="800" u="none" cap="none" strike="noStrike">
              <a:solidFill>
                <a:srgbClr val="FFFFFF"/>
              </a:solidFill>
              <a:latin typeface="Arial"/>
              <a:ea typeface="Arial"/>
              <a:cs typeface="Arial"/>
              <a:sym typeface="Arial"/>
            </a:endParaRPr>
          </a:p>
        </p:txBody>
      </p:sp>
      <p:sp>
        <p:nvSpPr>
          <p:cNvPr id="372" name="Google Shape;372;p45"/>
          <p:cNvSpPr txBox="1"/>
          <p:nvPr/>
        </p:nvSpPr>
        <p:spPr>
          <a:xfrm>
            <a:off x="12314525" y="2641673"/>
            <a:ext cx="1515600" cy="565200"/>
          </a:xfrm>
          <a:prstGeom prst="rect">
            <a:avLst/>
          </a:prstGeom>
          <a:solidFill>
            <a:srgbClr val="41624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7734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R65 G98 B67</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C78 M38 Y83 K30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416243</a:t>
            </a:r>
            <a:endParaRPr b="0" i="0" sz="800" u="none" cap="none" strike="noStrike">
              <a:solidFill>
                <a:srgbClr val="FFFFFF"/>
              </a:solidFill>
              <a:latin typeface="Arial"/>
              <a:ea typeface="Arial"/>
              <a:cs typeface="Arial"/>
              <a:sym typeface="Arial"/>
            </a:endParaRPr>
          </a:p>
        </p:txBody>
      </p:sp>
      <p:sp>
        <p:nvSpPr>
          <p:cNvPr id="373" name="Google Shape;373;p45"/>
          <p:cNvSpPr txBox="1"/>
          <p:nvPr/>
        </p:nvSpPr>
        <p:spPr>
          <a:xfrm>
            <a:off x="12314525" y="3257288"/>
            <a:ext cx="1512300" cy="565200"/>
          </a:xfrm>
          <a:prstGeom prst="rect">
            <a:avLst/>
          </a:prstGeom>
          <a:solidFill>
            <a:srgbClr val="57A773"/>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7723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R87 G167 B115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C69 M13 Y71 K1</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57A773</a:t>
            </a:r>
            <a:endParaRPr b="0" i="0" sz="800" u="none" cap="none" strike="noStrike">
              <a:solidFill>
                <a:srgbClr val="FFFFFF"/>
              </a:solidFill>
              <a:latin typeface="Arial"/>
              <a:ea typeface="Arial"/>
              <a:cs typeface="Arial"/>
              <a:sym typeface="Arial"/>
            </a:endParaRPr>
          </a:p>
        </p:txBody>
      </p:sp>
      <p:sp>
        <p:nvSpPr>
          <p:cNvPr id="374" name="Google Shape;374;p45"/>
          <p:cNvSpPr txBox="1"/>
          <p:nvPr/>
        </p:nvSpPr>
        <p:spPr>
          <a:xfrm>
            <a:off x="12314525" y="5098963"/>
            <a:ext cx="1515600" cy="565200"/>
          </a:xfrm>
          <a:prstGeom prst="rect">
            <a:avLst/>
          </a:prstGeom>
          <a:solidFill>
            <a:srgbClr val="F26419"/>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166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R242 G100 B25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M79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F26419</a:t>
            </a:r>
            <a:endParaRPr b="0" i="0" sz="800" u="none" cap="none" strike="noStrike">
              <a:solidFill>
                <a:srgbClr val="FFFFFF"/>
              </a:solidFill>
              <a:latin typeface="Arial"/>
              <a:ea typeface="Arial"/>
              <a:cs typeface="Arial"/>
              <a:sym typeface="Arial"/>
            </a:endParaRPr>
          </a:p>
        </p:txBody>
      </p:sp>
      <p:sp>
        <p:nvSpPr>
          <p:cNvPr id="375" name="Google Shape;375;p45"/>
          <p:cNvSpPr txBox="1"/>
          <p:nvPr/>
        </p:nvSpPr>
        <p:spPr>
          <a:xfrm>
            <a:off x="12314525" y="5714578"/>
            <a:ext cx="1512300" cy="565200"/>
          </a:xfrm>
          <a:prstGeom prst="rect">
            <a:avLst/>
          </a:prstGeom>
          <a:solidFill>
            <a:srgbClr val="F6AE2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R246 G174 B45</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C0 M37 Y100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F6AE2D</a:t>
            </a:r>
            <a:endParaRPr b="0" i="0" sz="800" u="none" cap="none" strike="noStrike">
              <a:solidFill>
                <a:srgbClr val="FFFFFF"/>
              </a:solidFill>
              <a:latin typeface="Arial"/>
              <a:ea typeface="Arial"/>
              <a:cs typeface="Arial"/>
              <a:sym typeface="Arial"/>
            </a:endParaRPr>
          </a:p>
        </p:txBody>
      </p:sp>
      <p:sp>
        <p:nvSpPr>
          <p:cNvPr id="376" name="Google Shape;376;p45"/>
          <p:cNvSpPr txBox="1"/>
          <p:nvPr/>
        </p:nvSpPr>
        <p:spPr>
          <a:xfrm>
            <a:off x="12314525" y="3872903"/>
            <a:ext cx="1515600" cy="560100"/>
          </a:xfrm>
          <a:prstGeom prst="rect">
            <a:avLst/>
          </a:prstGeom>
          <a:solidFill>
            <a:srgbClr val="FFD20A"/>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1915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255 G218 B39</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 M11 Y93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FFD20A</a:t>
            </a:r>
            <a:endParaRPr b="0" i="0" sz="800" u="none" cap="none" strike="noStrike">
              <a:solidFill>
                <a:srgbClr val="FFFFFF"/>
              </a:solidFill>
              <a:latin typeface="Arial"/>
              <a:ea typeface="Arial"/>
              <a:cs typeface="Arial"/>
              <a:sym typeface="Arial"/>
            </a:endParaRPr>
          </a:p>
        </p:txBody>
      </p:sp>
      <p:sp>
        <p:nvSpPr>
          <p:cNvPr id="377" name="Google Shape;377;p45"/>
          <p:cNvSpPr txBox="1"/>
          <p:nvPr/>
        </p:nvSpPr>
        <p:spPr>
          <a:xfrm>
            <a:off x="12314525" y="4483348"/>
            <a:ext cx="1512300" cy="565200"/>
          </a:xfrm>
          <a:prstGeom prst="rect">
            <a:avLst/>
          </a:prstGeom>
          <a:solidFill>
            <a:srgbClr val="FFE156"/>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Pantone</a:t>
            </a:r>
            <a:r>
              <a:rPr b="0" i="0" lang="en" sz="800" u="none" cap="none" strike="noStrike">
                <a:solidFill>
                  <a:schemeClr val="lt1"/>
                </a:solidFill>
                <a:latin typeface="Arial"/>
                <a:ea typeface="Arial"/>
                <a:cs typeface="Arial"/>
                <a:sym typeface="Arial"/>
              </a:rPr>
              <a:t> 115 C</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RGB</a:t>
            </a:r>
            <a:r>
              <a:rPr b="0" i="0" lang="en" sz="800" u="none" cap="none" strike="noStrike">
                <a:solidFill>
                  <a:schemeClr val="lt1"/>
                </a:solidFill>
                <a:latin typeface="Arial"/>
                <a:ea typeface="Arial"/>
                <a:cs typeface="Arial"/>
                <a:sym typeface="Arial"/>
              </a:rPr>
              <a:t>  R255 G255 B86</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CMYK</a:t>
            </a:r>
            <a:r>
              <a:rPr b="0" i="0" lang="en" sz="800" u="none" cap="none" strike="noStrike">
                <a:solidFill>
                  <a:schemeClr val="lt1"/>
                </a:solidFill>
                <a:latin typeface="Arial"/>
                <a:ea typeface="Arial"/>
                <a:cs typeface="Arial"/>
                <a:sym typeface="Arial"/>
              </a:rPr>
              <a:t> C0 M8 Y92 K0</a:t>
            </a:r>
            <a:endParaRPr b="0" i="0" sz="8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chemeClr val="lt1"/>
                </a:solidFill>
                <a:latin typeface="Arial Black"/>
                <a:ea typeface="Arial Black"/>
                <a:cs typeface="Arial Black"/>
                <a:sym typeface="Arial Black"/>
              </a:rPr>
              <a:t>WEB</a:t>
            </a:r>
            <a:r>
              <a:rPr b="0" i="0" lang="en" sz="800" u="none" cap="none" strike="noStrike">
                <a:solidFill>
                  <a:schemeClr val="lt1"/>
                </a:solidFill>
                <a:latin typeface="Arial"/>
                <a:ea typeface="Arial"/>
                <a:cs typeface="Arial"/>
                <a:sym typeface="Arial"/>
              </a:rPr>
              <a:t> FFE156</a:t>
            </a:r>
            <a:endParaRPr b="0" i="0" sz="800" u="none" cap="none" strike="noStrike">
              <a:solidFill>
                <a:schemeClr val="lt1"/>
              </a:solidFill>
              <a:latin typeface="Arial"/>
              <a:ea typeface="Arial"/>
              <a:cs typeface="Arial"/>
              <a:sym typeface="Arial"/>
            </a:endParaRPr>
          </a:p>
        </p:txBody>
      </p:sp>
      <p:sp>
        <p:nvSpPr>
          <p:cNvPr id="378" name="Google Shape;378;p45"/>
          <p:cNvSpPr txBox="1"/>
          <p:nvPr/>
        </p:nvSpPr>
        <p:spPr>
          <a:xfrm>
            <a:off x="12314525" y="6940637"/>
            <a:ext cx="1515600" cy="560100"/>
          </a:xfrm>
          <a:prstGeom prst="rect">
            <a:avLst/>
          </a:prstGeom>
          <a:solidFill>
            <a:srgbClr val="D5D9DC"/>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427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 213 G217 B220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C15 M10 Y9 K0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D5D9DC</a:t>
            </a:r>
            <a:endParaRPr b="0" i="0" sz="800" u="none" cap="none" strike="noStrike">
              <a:solidFill>
                <a:srgbClr val="FFFFFF"/>
              </a:solidFill>
              <a:latin typeface="Arial"/>
              <a:ea typeface="Arial"/>
              <a:cs typeface="Arial"/>
              <a:sym typeface="Arial"/>
            </a:endParaRPr>
          </a:p>
        </p:txBody>
      </p:sp>
      <p:sp>
        <p:nvSpPr>
          <p:cNvPr id="379" name="Google Shape;379;p45"/>
          <p:cNvSpPr txBox="1"/>
          <p:nvPr/>
        </p:nvSpPr>
        <p:spPr>
          <a:xfrm>
            <a:off x="12314525" y="6330193"/>
            <a:ext cx="1515600" cy="560100"/>
          </a:xfrm>
          <a:prstGeom prst="rect">
            <a:avLst/>
          </a:prstGeom>
          <a:solidFill>
            <a:srgbClr val="7A868D"/>
          </a:solidFill>
          <a:ln>
            <a:noFill/>
          </a:ln>
        </p:spPr>
        <p:txBody>
          <a:bodyPr anchorCtr="0" anchor="ctr" bIns="0" lIns="121900" spcFirstLastPara="1" rIns="0" wrap="square" tIns="0">
            <a:noAutofit/>
          </a:bodyPr>
          <a:lstStyle/>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Pantone</a:t>
            </a:r>
            <a:r>
              <a:rPr b="0" i="0" lang="en" sz="800" u="none" cap="none" strike="noStrike">
                <a:solidFill>
                  <a:srgbClr val="FFFFFF"/>
                </a:solidFill>
                <a:latin typeface="Arial"/>
                <a:ea typeface="Arial"/>
                <a:cs typeface="Arial"/>
                <a:sym typeface="Arial"/>
              </a:rPr>
              <a:t> 430 C</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RGB </a:t>
            </a:r>
            <a:r>
              <a:rPr b="0" i="0" lang="en" sz="800" u="none" cap="none" strike="noStrike">
                <a:solidFill>
                  <a:srgbClr val="FFFFFF"/>
                </a:solidFill>
                <a:latin typeface="Arial"/>
                <a:ea typeface="Arial"/>
                <a:cs typeface="Arial"/>
                <a:sym typeface="Arial"/>
              </a:rPr>
              <a:t>  R125 G134 B140</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CMYK</a:t>
            </a:r>
            <a:r>
              <a:rPr b="0" i="0" lang="en" sz="800" u="none" cap="none" strike="noStrike">
                <a:solidFill>
                  <a:srgbClr val="FFFFFF"/>
                </a:solidFill>
                <a:latin typeface="Arial"/>
                <a:ea typeface="Arial"/>
                <a:cs typeface="Arial"/>
                <a:sym typeface="Arial"/>
              </a:rPr>
              <a:t> C54 M41 Y38 K4</a:t>
            </a:r>
            <a:endParaRPr b="0" i="0" sz="800" u="none" cap="none"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b="1" i="0" lang="en" sz="800" u="none" cap="none" strike="noStrike">
                <a:solidFill>
                  <a:srgbClr val="FFFFFF"/>
                </a:solidFill>
                <a:latin typeface="Arial Black"/>
                <a:ea typeface="Arial Black"/>
                <a:cs typeface="Arial Black"/>
                <a:sym typeface="Arial Black"/>
              </a:rPr>
              <a:t>WEB</a:t>
            </a:r>
            <a:r>
              <a:rPr b="0" i="0" lang="en" sz="800" u="none" cap="none" strike="noStrike">
                <a:solidFill>
                  <a:srgbClr val="FFFFFF"/>
                </a:solidFill>
                <a:latin typeface="Arial"/>
                <a:ea typeface="Arial"/>
                <a:cs typeface="Arial"/>
                <a:sym typeface="Arial"/>
              </a:rPr>
              <a:t> 7D868C</a:t>
            </a:r>
            <a:endParaRPr b="0" i="0" sz="8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104">
          <p15:clr>
            <a:srgbClr val="F26B43"/>
          </p15:clr>
        </p15:guide>
        <p15:guide id="2" pos="264">
          <p15:clr>
            <a:srgbClr val="9FCC3B"/>
          </p15:clr>
        </p15:guide>
        <p15:guide id="3" pos="3384">
          <p15:clr>
            <a:srgbClr val="547EBF"/>
          </p15:clr>
        </p15:guide>
        <p15:guide id="4" pos="7416">
          <p15:clr>
            <a:srgbClr val="9FCC3B"/>
          </p15:clr>
        </p15:guide>
        <p15:guide id="5" pos="3072">
          <p15:clr>
            <a:srgbClr val="F26B43"/>
          </p15:clr>
        </p15:guide>
        <p15:guide id="6" pos="2712">
          <p15:clr>
            <a:srgbClr val="547EBF"/>
          </p15:clr>
        </p15:guide>
        <p15:guide id="7" pos="2448">
          <p15:clr>
            <a:srgbClr val="F26B43"/>
          </p15:clr>
        </p15:guide>
        <p15:guide id="8" pos="3024">
          <p15:clr>
            <a:srgbClr val="F26B43"/>
          </p15:clr>
        </p15:guide>
        <p15:guide id="9" pos="3336">
          <p15:clr>
            <a:srgbClr val="547EBF"/>
          </p15:clr>
        </p15:guide>
        <p15:guide id="10" pos="2400">
          <p15:clr>
            <a:srgbClr val="F26B43"/>
          </p15:clr>
        </p15:guide>
        <p15:guide id="11" pos="2760">
          <p15:clr>
            <a:srgbClr val="547EBF"/>
          </p15:clr>
        </p15:guide>
        <p15:guide id="12" pos="1824">
          <p15:clr>
            <a:srgbClr val="F26B43"/>
          </p15:clr>
        </p15:guide>
        <p15:guide id="13" pos="1464">
          <p15:clr>
            <a:srgbClr val="547EBF"/>
          </p15:clr>
        </p15:guide>
        <p15:guide id="14" pos="1200">
          <p15:clr>
            <a:srgbClr val="F26B43"/>
          </p15:clr>
        </p15:guide>
        <p15:guide id="15" pos="528">
          <p15:clr>
            <a:srgbClr val="F26B43"/>
          </p15:clr>
        </p15:guide>
        <p15:guide id="16" pos="840">
          <p15:clr>
            <a:srgbClr val="547EBF"/>
          </p15:clr>
        </p15:guide>
        <p15:guide id="17" pos="576">
          <p15:clr>
            <a:srgbClr val="F26B43"/>
          </p15:clr>
        </p15:guide>
        <p15:guide id="18" pos="888">
          <p15:clr>
            <a:srgbClr val="547EBF"/>
          </p15:clr>
        </p15:guide>
        <p15:guide id="19" pos="1152">
          <p15:clr>
            <a:srgbClr val="F26B43"/>
          </p15:clr>
        </p15:guide>
        <p15:guide id="20" pos="1512">
          <p15:clr>
            <a:srgbClr val="547EBF"/>
          </p15:clr>
        </p15:guide>
        <p15:guide id="21" pos="1776">
          <p15:clr>
            <a:srgbClr val="F26B43"/>
          </p15:clr>
        </p15:guide>
        <p15:guide id="22" pos="2088">
          <p15:clr>
            <a:srgbClr val="547EBF"/>
          </p15:clr>
        </p15:guide>
        <p15:guide id="23" pos="2136">
          <p15:clr>
            <a:srgbClr val="547EBF"/>
          </p15:clr>
        </p15:guide>
        <p15:guide id="24" orient="horz" pos="3072">
          <p15:clr>
            <a:srgbClr val="F26B43"/>
          </p15:clr>
        </p15:guide>
        <p15:guide id="25" orient="horz" pos="2448">
          <p15:clr>
            <a:srgbClr val="F26B43"/>
          </p15:clr>
        </p15:guide>
        <p15:guide id="26" orient="horz" pos="312">
          <p15:clr>
            <a:srgbClr val="9FCC3B"/>
          </p15:clr>
        </p15:guide>
        <p15:guide id="27" orient="horz" pos="2496">
          <p15:clr>
            <a:srgbClr val="F26B43"/>
          </p15:clr>
        </p15:guide>
        <p15:guide id="28" orient="horz" pos="3120">
          <p15:clr>
            <a:srgbClr val="F26B43"/>
          </p15:clr>
        </p15:guide>
        <p15:guide id="29" orient="horz" pos="4008">
          <p15:clr>
            <a:srgbClr val="9FCC3B"/>
          </p15:clr>
        </p15:guide>
        <p15:guide id="30" orient="horz" pos="2760">
          <p15:clr>
            <a:srgbClr val="547EBF"/>
          </p15:clr>
        </p15:guide>
        <p15:guide id="31" orient="horz" pos="2808">
          <p15:clr>
            <a:srgbClr val="547EBF"/>
          </p15:clr>
        </p15:guide>
        <p15:guide id="32" pos="7152">
          <p15:clr>
            <a:srgbClr val="F26B43"/>
          </p15:clr>
        </p15:guide>
        <p15:guide id="33" pos="5592">
          <p15:clr>
            <a:srgbClr val="547EBF"/>
          </p15:clr>
        </p15:guide>
        <p15:guide id="34" pos="5544">
          <p15:clr>
            <a:srgbClr val="547EBF"/>
          </p15:clr>
        </p15:guide>
        <p15:guide id="35" pos="5904">
          <p15:clr>
            <a:srgbClr val="F26B43"/>
          </p15:clr>
        </p15:guide>
        <p15:guide id="36" pos="5856">
          <p15:clr>
            <a:srgbClr val="F26B43"/>
          </p15:clr>
        </p15:guide>
        <p15:guide id="37" pos="6216">
          <p15:clr>
            <a:srgbClr val="547EBF"/>
          </p15:clr>
        </p15:guide>
        <p15:guide id="38" pos="6168">
          <p15:clr>
            <a:srgbClr val="547EBF"/>
          </p15:clr>
        </p15:guide>
        <p15:guide id="39" pos="6792">
          <p15:clr>
            <a:srgbClr val="547EBF"/>
          </p15:clr>
        </p15:guide>
        <p15:guide id="40" pos="6840">
          <p15:clr>
            <a:srgbClr val="547EBF"/>
          </p15:clr>
        </p15:guide>
        <p15:guide id="41" pos="6480">
          <p15:clr>
            <a:srgbClr val="F26B43"/>
          </p15:clr>
        </p15:guide>
        <p15:guide id="42" pos="6528">
          <p15:clr>
            <a:srgbClr val="F26B43"/>
          </p15:clr>
        </p15:guide>
        <p15:guide id="43" pos="4344">
          <p15:clr>
            <a:srgbClr val="547EBF"/>
          </p15:clr>
        </p15:guide>
        <p15:guide id="44" pos="4608">
          <p15:clr>
            <a:srgbClr val="F26B43"/>
          </p15:clr>
        </p15:guide>
        <p15:guide id="45" pos="4656">
          <p15:clr>
            <a:srgbClr val="F26B43"/>
          </p15:clr>
        </p15:guide>
        <p15:guide id="46" pos="4920">
          <p15:clr>
            <a:srgbClr val="547EBF"/>
          </p15:clr>
        </p15:guide>
        <p15:guide id="47" pos="4968">
          <p15:clr>
            <a:srgbClr val="547EBF"/>
          </p15:clr>
        </p15:guide>
        <p15:guide id="48" pos="5280">
          <p15:clr>
            <a:srgbClr val="F26B43"/>
          </p15:clr>
        </p15:guide>
        <p15:guide id="49" pos="5232">
          <p15:clr>
            <a:srgbClr val="F26B43"/>
          </p15:clr>
        </p15:guide>
        <p15:guide id="50" pos="3648">
          <p15:clr>
            <a:srgbClr val="F26B43"/>
          </p15:clr>
        </p15:guide>
        <p15:guide id="51" pos="3696">
          <p15:clr>
            <a:srgbClr val="F26B43"/>
          </p15:clr>
        </p15:guide>
        <p15:guide id="52" pos="3984">
          <p15:clr>
            <a:srgbClr val="F26B43"/>
          </p15:clr>
        </p15:guide>
        <p15:guide id="53" pos="4296">
          <p15:clr>
            <a:srgbClr val="547EBF"/>
          </p15:clr>
        </p15:guide>
        <p15:guide id="54" pos="3840">
          <p15:clr>
            <a:srgbClr val="547EBF"/>
          </p15:clr>
        </p15:guide>
        <p15:guide id="55" pos="4032">
          <p15:clr>
            <a:srgbClr val="F26B43"/>
          </p15:clr>
        </p15:guide>
        <p15:guide id="56" orient="horz" pos="1248">
          <p15:clr>
            <a:srgbClr val="F26B43"/>
          </p15:clr>
        </p15:guide>
        <p15:guide id="57" orient="horz" pos="1200">
          <p15:clr>
            <a:srgbClr val="F26B43"/>
          </p15:clr>
        </p15:guide>
        <p15:guide id="58" orient="horz" pos="1560">
          <p15:clr>
            <a:srgbClr val="547EBF"/>
          </p15:clr>
        </p15:guide>
        <p15:guide id="59" orient="horz" pos="1512">
          <p15:clr>
            <a:srgbClr val="547EBF"/>
          </p15:clr>
        </p15:guide>
        <p15:guide id="60" orient="horz" pos="1824">
          <p15:clr>
            <a:srgbClr val="F26B43"/>
          </p15:clr>
        </p15:guide>
        <p15:guide id="61" orient="horz" pos="1872">
          <p15:clr>
            <a:srgbClr val="F26B43"/>
          </p15:clr>
        </p15:guide>
        <p15:guide id="62" orient="horz" pos="2136">
          <p15:clr>
            <a:srgbClr val="547EBF"/>
          </p15:clr>
        </p15:guide>
        <p15:guide id="63" orient="horz" pos="2184">
          <p15:clr>
            <a:srgbClr val="547EBF"/>
          </p15:clr>
        </p15:guide>
        <p15:guide id="64" orient="horz" pos="576">
          <p15:clr>
            <a:srgbClr val="F26B43"/>
          </p15:clr>
        </p15:guide>
        <p15:guide id="65" orient="horz" pos="624">
          <p15:clr>
            <a:srgbClr val="F26B43"/>
          </p15:clr>
        </p15:guide>
        <p15:guide id="66" orient="horz" pos="936">
          <p15:clr>
            <a:srgbClr val="547EBF"/>
          </p15:clr>
        </p15:guide>
        <p15:guide id="67" orient="horz" pos="888">
          <p15:clr>
            <a:srgbClr val="547EBF"/>
          </p15:clr>
        </p15:guide>
        <p15:guide id="68" orient="horz" pos="3384">
          <p15:clr>
            <a:srgbClr val="547EBF"/>
          </p15:clr>
        </p15:guide>
        <p15:guide id="69" orient="horz" pos="3432">
          <p15:clr>
            <a:srgbClr val="547EBF"/>
          </p15:clr>
        </p15:guide>
        <p15:guide id="70" orient="horz" pos="3696">
          <p15:clr>
            <a:srgbClr val="F26B43"/>
          </p15:clr>
        </p15:guide>
        <p15:guide id="71" orient="horz" pos="37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7.gif"/><Relationship Id="rId4" Type="http://schemas.openxmlformats.org/officeDocument/2006/relationships/image" Target="../media/image10.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1.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85.png"/><Relationship Id="rId4" Type="http://schemas.openxmlformats.org/officeDocument/2006/relationships/image" Target="../media/image10.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10.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1.png"/><Relationship Id="rId4" Type="http://schemas.openxmlformats.org/officeDocument/2006/relationships/image" Target="../media/image82.jpg"/><Relationship Id="rId5" Type="http://schemas.openxmlformats.org/officeDocument/2006/relationships/image" Target="../media/image79.jpg"/><Relationship Id="rId6" Type="http://schemas.openxmlformats.org/officeDocument/2006/relationships/image" Target="../media/image68.jpg"/><Relationship Id="rId7" Type="http://schemas.openxmlformats.org/officeDocument/2006/relationships/image" Target="../media/image77.jpg"/></Relationships>
</file>

<file path=ppt/slides/_rels/slide21.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74.png"/><Relationship Id="rId13" Type="http://schemas.openxmlformats.org/officeDocument/2006/relationships/image" Target="../media/image69.png"/><Relationship Id="rId12"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62.png"/><Relationship Id="rId9" Type="http://schemas.openxmlformats.org/officeDocument/2006/relationships/image" Target="../media/image70.png"/><Relationship Id="rId15" Type="http://schemas.openxmlformats.org/officeDocument/2006/relationships/image" Target="../media/image78.png"/><Relationship Id="rId14" Type="http://schemas.openxmlformats.org/officeDocument/2006/relationships/image" Target="../media/image80.png"/><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image" Target="../media/image66.png"/><Relationship Id="rId8"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84.jpg"/><Relationship Id="rId4" Type="http://schemas.openxmlformats.org/officeDocument/2006/relationships/image" Target="../media/image10.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06.jpg"/></Relationships>
</file>

<file path=ppt/slides/_rels/slide23.xml.rels><?xml version="1.0" encoding="UTF-8" standalone="yes"?><Relationships xmlns="http://schemas.openxmlformats.org/package/2006/relationships"><Relationship Id="rId11" Type="http://schemas.openxmlformats.org/officeDocument/2006/relationships/image" Target="../media/image157.png"/><Relationship Id="rId10" Type="http://schemas.openxmlformats.org/officeDocument/2006/relationships/image" Target="../media/image100.jp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instagram.com/reel/Cu5SPSjOX-H/?igshid=ZWQ3ODFjY2VlOQ==" TargetMode="External"/><Relationship Id="rId4" Type="http://schemas.openxmlformats.org/officeDocument/2006/relationships/hyperlink" Target="https://www.instagram.com/reel/CwqQBliPPGk/?igshid=ZWQ3ODFjY2VlOQ==" TargetMode="External"/><Relationship Id="rId9" Type="http://schemas.openxmlformats.org/officeDocument/2006/relationships/image" Target="../media/image87.jpg"/><Relationship Id="rId5" Type="http://schemas.openxmlformats.org/officeDocument/2006/relationships/hyperlink" Target="https://www.instagram.com/reel/CtpnT7-v9xJ/?igshid=ZWQ3ODFjY2VlOQ==" TargetMode="External"/><Relationship Id="rId6" Type="http://schemas.openxmlformats.org/officeDocument/2006/relationships/hyperlink" Target="https://www.instagram.com/reel/CtU4n6DpSYL/?igshid=ZWQ3ODFjY2VlOQ==" TargetMode="External"/><Relationship Id="rId7" Type="http://schemas.openxmlformats.org/officeDocument/2006/relationships/hyperlink" Target="https://www.instagram.com/reel/CuXlxWEM3nf/?igshid=OTcwY2Q1MjA0Ng%3D%3D" TargetMode="External"/><Relationship Id="rId8" Type="http://schemas.openxmlformats.org/officeDocument/2006/relationships/image" Target="../media/image8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1" Type="http://schemas.openxmlformats.org/officeDocument/2006/relationships/image" Target="../media/image88.jpg"/><Relationship Id="rId10" Type="http://schemas.openxmlformats.org/officeDocument/2006/relationships/image" Target="../media/image94.jpg"/><Relationship Id="rId13" Type="http://schemas.openxmlformats.org/officeDocument/2006/relationships/image" Target="../media/image96.png"/><Relationship Id="rId12" Type="http://schemas.openxmlformats.org/officeDocument/2006/relationships/image" Target="../media/image95.jpg"/><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90.jpg"/><Relationship Id="rId4" Type="http://schemas.openxmlformats.org/officeDocument/2006/relationships/image" Target="../media/image98.png"/><Relationship Id="rId9" Type="http://schemas.openxmlformats.org/officeDocument/2006/relationships/image" Target="../media/image91.jpg"/><Relationship Id="rId5" Type="http://schemas.openxmlformats.org/officeDocument/2006/relationships/image" Target="../media/image83.jpg"/><Relationship Id="rId6" Type="http://schemas.openxmlformats.org/officeDocument/2006/relationships/image" Target="../media/image86.jpg"/><Relationship Id="rId7" Type="http://schemas.openxmlformats.org/officeDocument/2006/relationships/image" Target="../media/image92.jpg"/><Relationship Id="rId8" Type="http://schemas.openxmlformats.org/officeDocument/2006/relationships/image" Target="../media/image93.jpg"/></Relationships>
</file>

<file path=ppt/slides/_rels/slide26.xml.rels><?xml version="1.0" encoding="UTF-8" standalone="yes"?><Relationships xmlns="http://schemas.openxmlformats.org/package/2006/relationships"><Relationship Id="rId11" Type="http://schemas.openxmlformats.org/officeDocument/2006/relationships/image" Target="../media/image105.jpg"/><Relationship Id="rId10" Type="http://schemas.openxmlformats.org/officeDocument/2006/relationships/image" Target="../media/image111.png"/><Relationship Id="rId13" Type="http://schemas.openxmlformats.org/officeDocument/2006/relationships/image" Target="../media/image108.jpg"/><Relationship Id="rId12" Type="http://schemas.openxmlformats.org/officeDocument/2006/relationships/image" Target="../media/image113.png"/><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97.jpg"/><Relationship Id="rId4" Type="http://schemas.openxmlformats.org/officeDocument/2006/relationships/image" Target="../media/image109.jpg"/><Relationship Id="rId9" Type="http://schemas.openxmlformats.org/officeDocument/2006/relationships/image" Target="../media/image99.jpg"/><Relationship Id="rId15" Type="http://schemas.openxmlformats.org/officeDocument/2006/relationships/image" Target="../media/image114.png"/><Relationship Id="rId14" Type="http://schemas.openxmlformats.org/officeDocument/2006/relationships/image" Target="../media/image112.png"/><Relationship Id="rId16" Type="http://schemas.openxmlformats.org/officeDocument/2006/relationships/image" Target="../media/image115.jpg"/><Relationship Id="rId5" Type="http://schemas.openxmlformats.org/officeDocument/2006/relationships/image" Target="../media/image107.png"/><Relationship Id="rId6" Type="http://schemas.openxmlformats.org/officeDocument/2006/relationships/image" Target="../media/image102.jpg"/><Relationship Id="rId7" Type="http://schemas.openxmlformats.org/officeDocument/2006/relationships/image" Target="../media/image103.jpg"/><Relationship Id="rId8" Type="http://schemas.openxmlformats.org/officeDocument/2006/relationships/image" Target="../media/image104.jpg"/></Relationships>
</file>

<file path=ppt/slides/_rels/slide27.xml.rels><?xml version="1.0" encoding="UTF-8" standalone="yes"?><Relationships xmlns="http://schemas.openxmlformats.org/package/2006/relationships"><Relationship Id="rId11" Type="http://schemas.openxmlformats.org/officeDocument/2006/relationships/image" Target="../media/image124.jpg"/><Relationship Id="rId10" Type="http://schemas.openxmlformats.org/officeDocument/2006/relationships/image" Target="../media/image118.jpg"/><Relationship Id="rId12" Type="http://schemas.openxmlformats.org/officeDocument/2006/relationships/image" Target="../media/image123.png"/><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25.jpg"/><Relationship Id="rId4" Type="http://schemas.openxmlformats.org/officeDocument/2006/relationships/image" Target="../media/image126.jpg"/><Relationship Id="rId9" Type="http://schemas.openxmlformats.org/officeDocument/2006/relationships/image" Target="../media/image120.jpg"/><Relationship Id="rId5" Type="http://schemas.openxmlformats.org/officeDocument/2006/relationships/image" Target="../media/image116.jpg"/><Relationship Id="rId6" Type="http://schemas.openxmlformats.org/officeDocument/2006/relationships/image" Target="../media/image117.jpg"/><Relationship Id="rId7" Type="http://schemas.openxmlformats.org/officeDocument/2006/relationships/image" Target="../media/image119.jpg"/><Relationship Id="rId8" Type="http://schemas.openxmlformats.org/officeDocument/2006/relationships/image" Target="../media/image121.jpg"/></Relationships>
</file>

<file path=ppt/slides/_rels/slide28.xml.rels><?xml version="1.0" encoding="UTF-8" standalone="yes"?><Relationships xmlns="http://schemas.openxmlformats.org/package/2006/relationships"><Relationship Id="rId11" Type="http://schemas.openxmlformats.org/officeDocument/2006/relationships/image" Target="../media/image136.jpg"/><Relationship Id="rId10" Type="http://schemas.openxmlformats.org/officeDocument/2006/relationships/image" Target="../media/image121.jpg"/><Relationship Id="rId12" Type="http://schemas.openxmlformats.org/officeDocument/2006/relationships/image" Target="../media/image138.jpg"/><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22.jpg"/><Relationship Id="rId4" Type="http://schemas.openxmlformats.org/officeDocument/2006/relationships/image" Target="../media/image127.jpg"/><Relationship Id="rId9" Type="http://schemas.openxmlformats.org/officeDocument/2006/relationships/image" Target="../media/image130.jpg"/><Relationship Id="rId5" Type="http://schemas.openxmlformats.org/officeDocument/2006/relationships/image" Target="../media/image128.jpg"/><Relationship Id="rId6" Type="http://schemas.openxmlformats.org/officeDocument/2006/relationships/image" Target="../media/image131.jpg"/><Relationship Id="rId7" Type="http://schemas.openxmlformats.org/officeDocument/2006/relationships/image" Target="../media/image132.jpg"/><Relationship Id="rId8" Type="http://schemas.openxmlformats.org/officeDocument/2006/relationships/image" Target="../media/image133.jpg"/></Relationships>
</file>

<file path=ppt/slides/_rels/slide29.xml.rels><?xml version="1.0" encoding="UTF-8" standalone="yes"?><Relationships xmlns="http://schemas.openxmlformats.org/package/2006/relationships"><Relationship Id="rId20" Type="http://schemas.openxmlformats.org/officeDocument/2006/relationships/image" Target="../media/image151.jpg"/><Relationship Id="rId11" Type="http://schemas.openxmlformats.org/officeDocument/2006/relationships/image" Target="../media/image141.jpg"/><Relationship Id="rId10" Type="http://schemas.openxmlformats.org/officeDocument/2006/relationships/image" Target="../media/image145.jpg"/><Relationship Id="rId13" Type="http://schemas.openxmlformats.org/officeDocument/2006/relationships/image" Target="../media/image153.jpg"/><Relationship Id="rId12" Type="http://schemas.openxmlformats.org/officeDocument/2006/relationships/image" Target="../media/image146.jpg"/><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35.jpg"/><Relationship Id="rId4" Type="http://schemas.openxmlformats.org/officeDocument/2006/relationships/image" Target="../media/image139.jpg"/><Relationship Id="rId9" Type="http://schemas.openxmlformats.org/officeDocument/2006/relationships/image" Target="../media/image147.jpg"/><Relationship Id="rId15" Type="http://schemas.openxmlformats.org/officeDocument/2006/relationships/image" Target="../media/image148.jpg"/><Relationship Id="rId14" Type="http://schemas.openxmlformats.org/officeDocument/2006/relationships/image" Target="../media/image150.jpg"/><Relationship Id="rId17" Type="http://schemas.openxmlformats.org/officeDocument/2006/relationships/image" Target="../media/image152.jpg"/><Relationship Id="rId16" Type="http://schemas.openxmlformats.org/officeDocument/2006/relationships/image" Target="../media/image155.jpg"/><Relationship Id="rId5" Type="http://schemas.openxmlformats.org/officeDocument/2006/relationships/image" Target="../media/image144.jpg"/><Relationship Id="rId19" Type="http://schemas.openxmlformats.org/officeDocument/2006/relationships/image" Target="../media/image156.jpg"/><Relationship Id="rId6" Type="http://schemas.openxmlformats.org/officeDocument/2006/relationships/image" Target="../media/image142.jpg"/><Relationship Id="rId18" Type="http://schemas.openxmlformats.org/officeDocument/2006/relationships/image" Target="../media/image154.jpg"/><Relationship Id="rId7" Type="http://schemas.openxmlformats.org/officeDocument/2006/relationships/image" Target="../media/image140.jpg"/><Relationship Id="rId8" Type="http://schemas.openxmlformats.org/officeDocument/2006/relationships/image" Target="../media/image1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58.png"/><Relationship Id="rId6" Type="http://schemas.openxmlformats.org/officeDocument/2006/relationships/image" Target="../media/image1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5.jpg"/><Relationship Id="rId4" Type="http://schemas.openxmlformats.org/officeDocument/2006/relationships/image" Target="../media/image162.jpg"/><Relationship Id="rId5" Type="http://schemas.openxmlformats.org/officeDocument/2006/relationships/image" Target="../media/image16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0.jpg"/><Relationship Id="rId4" Type="http://schemas.openxmlformats.org/officeDocument/2006/relationships/image" Target="../media/image1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66.jp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69.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50.jpg"/><Relationship Id="rId6" Type="http://schemas.openxmlformats.org/officeDocument/2006/relationships/image" Target="../media/image10.png"/><Relationship Id="rId7"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8.jpg"/><Relationship Id="rId4" Type="http://schemas.openxmlformats.org/officeDocument/2006/relationships/image" Target="../media/image10.png"/><Relationship Id="rId5"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34.png"/><Relationship Id="rId4" Type="http://schemas.openxmlformats.org/officeDocument/2006/relationships/image" Target="../media/image10.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drive.google.com/file/d/1iDMNMVEX95He2INmrNTu_O5PmO_nF5wN/view" TargetMode="External"/><Relationship Id="rId4" Type="http://schemas.openxmlformats.org/officeDocument/2006/relationships/image" Target="../media/image3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37.png"/><Relationship Id="rId4" Type="http://schemas.openxmlformats.org/officeDocument/2006/relationships/image" Target="../media/image53.png"/><Relationship Id="rId5" Type="http://schemas.openxmlformats.org/officeDocument/2006/relationships/image" Target="../media/image71.png"/><Relationship Id="rId6" Type="http://schemas.openxmlformats.org/officeDocument/2006/relationships/image" Target="../media/image63.jpg"/><Relationship Id="rId7" Type="http://schemas.openxmlformats.org/officeDocument/2006/relationships/image" Target="../media/image149.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5.png"/><Relationship Id="rId5" Type="http://schemas.openxmlformats.org/officeDocument/2006/relationships/image" Target="../media/image38.jpg"/></Relationships>
</file>

<file path=ppt/slides/_rels/slide9.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45.png"/><Relationship Id="rId13" Type="http://schemas.openxmlformats.org/officeDocument/2006/relationships/image" Target="../media/image59.jpg"/><Relationship Id="rId12" Type="http://schemas.openxmlformats.org/officeDocument/2006/relationships/image" Target="../media/image57.jpg"/><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6.png"/><Relationship Id="rId8"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59"/>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478" name="Google Shape;478;p59"/>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479" name="Google Shape;479;p59"/>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480" name="Google Shape;480;p59"/>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
        <p:nvSpPr>
          <p:cNvPr id="481" name="Google Shape;481;p59"/>
          <p:cNvSpPr txBox="1"/>
          <p:nvPr>
            <p:ph type="title"/>
          </p:nvPr>
        </p:nvSpPr>
        <p:spPr>
          <a:xfrm>
            <a:off x="419100" y="537160"/>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lt1"/>
              </a:buClr>
              <a:buSzPts val="5400"/>
              <a:buFont typeface="Arial Black"/>
              <a:buNone/>
            </a:pPr>
            <a:r>
              <a:rPr lang="en"/>
              <a:t>FY24 PROGRAM RECAP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68"/>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580" name="Google Shape;580;p68"/>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MARKET IMPACT</a:t>
            </a:r>
            <a:endParaRPr>
              <a:solidFill>
                <a:srgbClr val="FFFFFF"/>
              </a:solidFill>
            </a:endParaRPr>
          </a:p>
        </p:txBody>
      </p:sp>
      <p:sp>
        <p:nvSpPr>
          <p:cNvPr id="581" name="Google Shape;581;p6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582" name="Google Shape;582;p68"/>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583" name="Google Shape;583;p68"/>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584" name="Google Shape;584;p68"/>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69"/>
          <p:cNvPicPr preferRelativeResize="0"/>
          <p:nvPr/>
        </p:nvPicPr>
        <p:blipFill rotWithShape="1">
          <a:blip r:embed="rId3">
            <a:alphaModFix/>
          </a:blip>
          <a:srcRect b="7021" l="9248" r="262" t="2488"/>
          <a:stretch/>
        </p:blipFill>
        <p:spPr>
          <a:xfrm>
            <a:off x="0" y="0"/>
            <a:ext cx="12192000" cy="6858000"/>
          </a:xfrm>
          <a:prstGeom prst="rect">
            <a:avLst/>
          </a:prstGeom>
          <a:noFill/>
          <a:ln>
            <a:noFill/>
          </a:ln>
        </p:spPr>
      </p:pic>
      <p:sp>
        <p:nvSpPr>
          <p:cNvPr id="590" name="Google Shape;590;p6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591" name="Google Shape;591;p69"/>
          <p:cNvSpPr txBox="1"/>
          <p:nvPr/>
        </p:nvSpPr>
        <p:spPr>
          <a:xfrm>
            <a:off x="419100" y="6362700"/>
            <a:ext cx="3666900" cy="480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600" u="none" cap="none" strike="noStrike">
                <a:solidFill>
                  <a:schemeClr val="lt1"/>
                </a:solidFill>
                <a:latin typeface="Arial"/>
                <a:ea typeface="Arial"/>
                <a:cs typeface="Arial"/>
                <a:sym typeface="Arial"/>
              </a:rPr>
              <a:t>© MOMENTUM WORLDWIDE 202</a:t>
            </a:r>
            <a:r>
              <a:rPr lang="en" sz="600">
                <a:solidFill>
                  <a:schemeClr val="lt1"/>
                </a:solidFill>
              </a:rPr>
              <a:t>3</a:t>
            </a:r>
            <a:r>
              <a:rPr b="0" i="0" lang="en" sz="600" u="none" cap="none" strike="noStrike">
                <a:solidFill>
                  <a:schemeClr val="lt1"/>
                </a:solidFill>
                <a:latin typeface="Arial"/>
                <a:ea typeface="Arial"/>
                <a:cs typeface="Arial"/>
                <a:sym typeface="Arial"/>
              </a:rPr>
              <a:t> IN CONFIDENCE. </a:t>
            </a:r>
            <a:br>
              <a:rPr b="0" i="0" lang="en" sz="600" u="none" cap="none" strike="noStrike">
                <a:solidFill>
                  <a:schemeClr val="lt1"/>
                </a:solidFill>
                <a:latin typeface="Arial"/>
                <a:ea typeface="Arial"/>
                <a:cs typeface="Arial"/>
                <a:sym typeface="Arial"/>
              </a:rPr>
            </a:br>
            <a:r>
              <a:rPr b="0" i="0" lang="en" sz="600" u="none" cap="none" strike="noStrike">
                <a:solidFill>
                  <a:schemeClr val="lt1"/>
                </a:solidFill>
                <a:latin typeface="Arial"/>
                <a:ea typeface="Arial"/>
                <a:cs typeface="Arial"/>
                <a:sym typeface="Arial"/>
              </a:rPr>
              <a:t>THIS DOCUMENT MAY NOT BE DISTRIBUTED OR COPIED WITHOUT PRIOR CONSENT.</a:t>
            </a:r>
            <a:endParaRPr b="0" i="0" sz="600" u="none" cap="none" strike="noStrike">
              <a:solidFill>
                <a:schemeClr val="lt1"/>
              </a:solidFill>
              <a:latin typeface="Arial"/>
              <a:ea typeface="Arial"/>
              <a:cs typeface="Arial"/>
              <a:sym typeface="Arial"/>
            </a:endParaRPr>
          </a:p>
        </p:txBody>
      </p:sp>
      <p:sp>
        <p:nvSpPr>
          <p:cNvPr id="592" name="Google Shape;592;p69"/>
          <p:cNvSpPr/>
          <p:nvPr/>
        </p:nvSpPr>
        <p:spPr>
          <a:xfrm>
            <a:off x="0" y="-38100"/>
            <a:ext cx="11277600" cy="6858000"/>
          </a:xfrm>
          <a:prstGeom prst="rect">
            <a:avLst/>
          </a:prstGeom>
          <a:gradFill>
            <a:gsLst>
              <a:gs pos="0">
                <a:srgbClr val="000000"/>
              </a:gs>
              <a:gs pos="100000">
                <a:srgbClr val="000000">
                  <a:alpha val="0"/>
                </a:srgbClr>
              </a:gs>
            </a:gsLst>
            <a:lin ang="0" scaled="0"/>
          </a:gradFill>
          <a:ln>
            <a:noFill/>
          </a:ln>
          <a:effectLst>
            <a:outerShdw blurRad="57150" rotWithShape="0" algn="bl" dir="5400000" dist="19050">
              <a:srgbClr val="000000">
                <a:alpha val="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pic>
        <p:nvPicPr>
          <p:cNvPr id="593" name="Google Shape;593;p69"/>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594" name="Google Shape;594;p69"/>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
        <p:nvSpPr>
          <p:cNvPr id="595" name="Google Shape;595;p69"/>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YEAR 3 SNAPSHOT - APRIL 7TH THROUGH OCT 22ND </a:t>
            </a:r>
            <a:endParaRPr/>
          </a:p>
        </p:txBody>
      </p:sp>
      <p:grpSp>
        <p:nvGrpSpPr>
          <p:cNvPr id="596" name="Google Shape;596;p69"/>
          <p:cNvGrpSpPr/>
          <p:nvPr/>
        </p:nvGrpSpPr>
        <p:grpSpPr>
          <a:xfrm>
            <a:off x="905633" y="1585917"/>
            <a:ext cx="10380750" cy="3935025"/>
            <a:chOff x="905633" y="1585917"/>
            <a:chExt cx="10380750" cy="3935025"/>
          </a:xfrm>
        </p:grpSpPr>
        <p:sp>
          <p:nvSpPr>
            <p:cNvPr id="597" name="Google Shape;597;p69"/>
            <p:cNvSpPr txBox="1"/>
            <p:nvPr/>
          </p:nvSpPr>
          <p:spPr>
            <a:xfrm>
              <a:off x="6228233" y="1598717"/>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EVENTS</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rgbClr val="FFFFFF"/>
                  </a:solidFill>
                  <a:latin typeface="Poppins Black"/>
                  <a:ea typeface="Poppins Black"/>
                  <a:cs typeface="Poppins Black"/>
                  <a:sym typeface="Poppins Black"/>
                </a:rPr>
                <a:t>658</a:t>
              </a:r>
              <a:endParaRPr sz="36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sp>
          <p:nvSpPr>
            <p:cNvPr id="598" name="Google Shape;598;p69"/>
            <p:cNvSpPr txBox="1"/>
            <p:nvPr/>
          </p:nvSpPr>
          <p:spPr>
            <a:xfrm>
              <a:off x="3566933" y="1585917"/>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ACCOUNTS</a:t>
              </a:r>
              <a:endParaRPr sz="19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Clr>
                  <a:schemeClr val="dk1"/>
                </a:buClr>
                <a:buSzPts val="1500"/>
                <a:buFont typeface="Arial"/>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Clr>
                  <a:schemeClr val="dk1"/>
                </a:buClr>
                <a:buSzPts val="1500"/>
                <a:buFont typeface="Arial"/>
                <a:buNone/>
              </a:pPr>
              <a:r>
                <a:rPr lang="en" sz="3600">
                  <a:solidFill>
                    <a:srgbClr val="FFFFFF"/>
                  </a:solidFill>
                  <a:latin typeface="Poppins Black"/>
                  <a:ea typeface="Poppins Black"/>
                  <a:cs typeface="Poppins Black"/>
                  <a:sym typeface="Poppins Black"/>
                </a:rPr>
                <a:t>419</a:t>
              </a:r>
              <a:endParaRPr sz="3600">
                <a:solidFill>
                  <a:srgbClr val="FFFFF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b="1" sz="2000">
                <a:solidFill>
                  <a:srgbClr val="FFFFFF"/>
                </a:solidFill>
              </a:endParaRPr>
            </a:p>
          </p:txBody>
        </p:sp>
        <p:sp>
          <p:nvSpPr>
            <p:cNvPr id="599" name="Google Shape;599;p69"/>
            <p:cNvSpPr txBox="1"/>
            <p:nvPr/>
          </p:nvSpPr>
          <p:spPr>
            <a:xfrm>
              <a:off x="905633" y="1598717"/>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MARKETS</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rgbClr val="FFFFFF"/>
                  </a:solidFill>
                  <a:latin typeface="Poppins Black"/>
                  <a:ea typeface="Poppins Black"/>
                  <a:cs typeface="Poppins Black"/>
                  <a:sym typeface="Poppins Black"/>
                </a:rPr>
                <a:t>18</a:t>
              </a:r>
              <a:endParaRPr sz="36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sp>
          <p:nvSpPr>
            <p:cNvPr id="600" name="Google Shape;600;p69"/>
            <p:cNvSpPr txBox="1"/>
            <p:nvPr/>
          </p:nvSpPr>
          <p:spPr>
            <a:xfrm>
              <a:off x="8854283" y="1585917"/>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BAR SPEND</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chemeClr val="lt1"/>
                  </a:solidFill>
                  <a:latin typeface="Poppins Black"/>
                  <a:ea typeface="Poppins Black"/>
                  <a:cs typeface="Poppins Black"/>
                  <a:sym typeface="Poppins Black"/>
                </a:rPr>
                <a:t>$226,697</a:t>
              </a:r>
              <a:endParaRPr sz="36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sp>
          <p:nvSpPr>
            <p:cNvPr id="601" name="Google Shape;601;p69"/>
            <p:cNvSpPr txBox="1"/>
            <p:nvPr/>
          </p:nvSpPr>
          <p:spPr>
            <a:xfrm>
              <a:off x="6228233" y="3692442"/>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SAMPLED</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rgbClr val="FFFFFF"/>
                  </a:solidFill>
                  <a:latin typeface="Poppins Black"/>
                  <a:ea typeface="Poppins Black"/>
                  <a:cs typeface="Poppins Black"/>
                  <a:sym typeface="Poppins Black"/>
                </a:rPr>
                <a:t>37,054</a:t>
              </a:r>
              <a:endParaRPr sz="36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sp>
          <p:nvSpPr>
            <p:cNvPr id="602" name="Google Shape;602;p69"/>
            <p:cNvSpPr txBox="1"/>
            <p:nvPr/>
          </p:nvSpPr>
          <p:spPr>
            <a:xfrm>
              <a:off x="3566933" y="3679642"/>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ENGAGEMENTS</a:t>
              </a:r>
              <a:endParaRPr sz="19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Clr>
                  <a:schemeClr val="dk1"/>
                </a:buClr>
                <a:buSzPts val="1500"/>
                <a:buFont typeface="Arial"/>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Clr>
                  <a:schemeClr val="dk1"/>
                </a:buClr>
                <a:buSzPts val="1500"/>
                <a:buFont typeface="Arial"/>
                <a:buNone/>
              </a:pPr>
              <a:r>
                <a:rPr lang="en" sz="3600">
                  <a:solidFill>
                    <a:srgbClr val="FFFFFF"/>
                  </a:solidFill>
                  <a:latin typeface="Poppins Black"/>
                  <a:ea typeface="Poppins Black"/>
                  <a:cs typeface="Poppins Black"/>
                  <a:sym typeface="Poppins Black"/>
                </a:rPr>
                <a:t>55,364</a:t>
              </a:r>
              <a:endParaRPr sz="3600">
                <a:solidFill>
                  <a:srgbClr val="FFFFF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b="1" sz="2000">
                <a:solidFill>
                  <a:srgbClr val="FFFFFF"/>
                </a:solidFill>
              </a:endParaRPr>
            </a:p>
          </p:txBody>
        </p:sp>
        <p:sp>
          <p:nvSpPr>
            <p:cNvPr id="603" name="Google Shape;603;p69"/>
            <p:cNvSpPr txBox="1"/>
            <p:nvPr/>
          </p:nvSpPr>
          <p:spPr>
            <a:xfrm>
              <a:off x="905633" y="3692442"/>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IMPRESSIONS</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rgbClr val="FFFFFF"/>
                  </a:solidFill>
                  <a:latin typeface="Poppins Black"/>
                  <a:ea typeface="Poppins Black"/>
                  <a:cs typeface="Poppins Black"/>
                  <a:sym typeface="Poppins Black"/>
                </a:rPr>
                <a:t>71,888</a:t>
              </a:r>
              <a:endParaRPr sz="36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sp>
          <p:nvSpPr>
            <p:cNvPr id="604" name="Google Shape;604;p69"/>
            <p:cNvSpPr txBox="1"/>
            <p:nvPr/>
          </p:nvSpPr>
          <p:spPr>
            <a:xfrm>
              <a:off x="8854283" y="3679642"/>
              <a:ext cx="2432100" cy="1828500"/>
            </a:xfrm>
            <a:prstGeom prst="rect">
              <a:avLst/>
            </a:prstGeom>
            <a:noFill/>
            <a:ln cap="flat" cmpd="sng" w="9525">
              <a:solidFill>
                <a:srgbClr val="FFFFFF"/>
              </a:solidFill>
              <a:prstDash val="solid"/>
              <a:round/>
              <a:headEnd len="sm" w="sm" type="none"/>
              <a:tailEnd len="sm" w="sm" type="none"/>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1600">
                  <a:solidFill>
                    <a:srgbClr val="E2C07F"/>
                  </a:solidFill>
                  <a:latin typeface="Poppins Black"/>
                  <a:ea typeface="Poppins Black"/>
                  <a:cs typeface="Poppins Black"/>
                  <a:sym typeface="Poppins Black"/>
                </a:rPr>
                <a:t>GIVEAWAYS</a:t>
              </a:r>
              <a:endParaRPr sz="1600">
                <a:solidFill>
                  <a:srgbClr val="E2C07F"/>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20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600">
                  <a:solidFill>
                    <a:srgbClr val="FFFFFF"/>
                  </a:solidFill>
                  <a:latin typeface="Poppins Black"/>
                  <a:ea typeface="Poppins Black"/>
                  <a:cs typeface="Poppins Black"/>
                  <a:sym typeface="Poppins Black"/>
                </a:rPr>
                <a:t>58,981</a:t>
              </a:r>
              <a:endParaRPr sz="3600">
                <a:solidFill>
                  <a:srgbClr val="FFFFF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t/>
              </a:r>
              <a:endParaRPr b="1" sz="2000">
                <a:solidFill>
                  <a:srgbClr val="FFFFFF"/>
                </a:solidFill>
              </a:endParaRPr>
            </a:p>
          </p:txBody>
        </p:sp>
      </p:grpSp>
      <p:sp>
        <p:nvSpPr>
          <p:cNvPr id="605" name="Google Shape;605;p69"/>
          <p:cNvSpPr txBox="1"/>
          <p:nvPr/>
        </p:nvSpPr>
        <p:spPr>
          <a:xfrm>
            <a:off x="905875" y="5683125"/>
            <a:ext cx="103809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Poppins Light"/>
                <a:ea typeface="Poppins Light"/>
                <a:cs typeface="Poppins Light"/>
                <a:sym typeface="Poppins Light"/>
              </a:rPr>
              <a:t>*Programming achieved 93% of sampling goal in majority of markets; remaining markets not hitting goal experienced draft inventory issues, slower foot traffic and inclement weather</a:t>
            </a:r>
            <a:endParaRPr sz="1000">
              <a:solidFill>
                <a:schemeClr val="lt1"/>
              </a:solidFill>
              <a:latin typeface="Poppins Light"/>
              <a:ea typeface="Poppins Light"/>
              <a:cs typeface="Poppins Light"/>
              <a:sym typeface="Poppins Light"/>
            </a:endParaRPr>
          </a:p>
          <a:p>
            <a:pPr indent="0" lvl="0" marL="0" rtl="0" algn="l">
              <a:spcBef>
                <a:spcPts val="0"/>
              </a:spcBef>
              <a:spcAft>
                <a:spcPts val="0"/>
              </a:spcAft>
              <a:buNone/>
            </a:pPr>
            <a:r>
              <a:rPr lang="en" sz="1000">
                <a:solidFill>
                  <a:schemeClr val="lt1"/>
                </a:solidFill>
                <a:latin typeface="Poppins Light"/>
                <a:ea typeface="Poppins Light"/>
                <a:cs typeface="Poppins Light"/>
                <a:sym typeface="Poppins Light"/>
              </a:rPr>
              <a:t>**313 number of Van/Artist event and 345 number of MBNs executed </a:t>
            </a:r>
            <a:endParaRPr sz="1000">
              <a:solidFill>
                <a:schemeClr val="lt1"/>
              </a:solidFill>
              <a:latin typeface="Poppins Light"/>
              <a:ea typeface="Poppins Light"/>
              <a:cs typeface="Poppins Light"/>
              <a:sym typeface="Poppi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70"/>
          <p:cNvPicPr preferRelativeResize="0"/>
          <p:nvPr/>
        </p:nvPicPr>
        <p:blipFill>
          <a:blip r:embed="rId3">
            <a:alphaModFix/>
          </a:blip>
          <a:stretch>
            <a:fillRect/>
          </a:stretch>
        </p:blipFill>
        <p:spPr>
          <a:xfrm>
            <a:off x="-19179" y="0"/>
            <a:ext cx="12230366" cy="6858000"/>
          </a:xfrm>
          <a:prstGeom prst="rect">
            <a:avLst/>
          </a:prstGeom>
          <a:noFill/>
          <a:ln>
            <a:noFill/>
          </a:ln>
        </p:spPr>
      </p:pic>
      <p:sp>
        <p:nvSpPr>
          <p:cNvPr id="611" name="Google Shape;611;p7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612" name="Google Shape;612;p70"/>
          <p:cNvSpPr txBox="1"/>
          <p:nvPr/>
        </p:nvSpPr>
        <p:spPr>
          <a:xfrm>
            <a:off x="419100" y="6362700"/>
            <a:ext cx="3666900" cy="480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600" u="none" cap="none" strike="noStrike">
                <a:solidFill>
                  <a:schemeClr val="lt1"/>
                </a:solidFill>
                <a:latin typeface="Arial"/>
                <a:ea typeface="Arial"/>
                <a:cs typeface="Arial"/>
                <a:sym typeface="Arial"/>
              </a:rPr>
              <a:t>© MOMENTUM WORLDWIDE 202</a:t>
            </a:r>
            <a:r>
              <a:rPr lang="en" sz="600">
                <a:solidFill>
                  <a:schemeClr val="lt1"/>
                </a:solidFill>
              </a:rPr>
              <a:t>3</a:t>
            </a:r>
            <a:r>
              <a:rPr b="0" i="0" lang="en" sz="600" u="none" cap="none" strike="noStrike">
                <a:solidFill>
                  <a:schemeClr val="lt1"/>
                </a:solidFill>
                <a:latin typeface="Arial"/>
                <a:ea typeface="Arial"/>
                <a:cs typeface="Arial"/>
                <a:sym typeface="Arial"/>
              </a:rPr>
              <a:t> IN CONFIDENCE. </a:t>
            </a:r>
            <a:br>
              <a:rPr b="0" i="0" lang="en" sz="600" u="none" cap="none" strike="noStrike">
                <a:solidFill>
                  <a:schemeClr val="lt1"/>
                </a:solidFill>
                <a:latin typeface="Arial"/>
                <a:ea typeface="Arial"/>
                <a:cs typeface="Arial"/>
                <a:sym typeface="Arial"/>
              </a:rPr>
            </a:br>
            <a:r>
              <a:rPr b="0" i="0" lang="en" sz="600" u="none" cap="none" strike="noStrike">
                <a:solidFill>
                  <a:schemeClr val="lt1"/>
                </a:solidFill>
                <a:latin typeface="Arial"/>
                <a:ea typeface="Arial"/>
                <a:cs typeface="Arial"/>
                <a:sym typeface="Arial"/>
              </a:rPr>
              <a:t>THIS DOCUMENT MAY NOT BE DISTRIBUTED OR COPIED WITHOUT PRIOR CONSENT.</a:t>
            </a:r>
            <a:endParaRPr b="0" i="0" sz="600" u="none" cap="none" strike="noStrike">
              <a:solidFill>
                <a:schemeClr val="lt1"/>
              </a:solidFill>
              <a:latin typeface="Arial"/>
              <a:ea typeface="Arial"/>
              <a:cs typeface="Arial"/>
              <a:sym typeface="Arial"/>
            </a:endParaRPr>
          </a:p>
        </p:txBody>
      </p:sp>
      <p:pic>
        <p:nvPicPr>
          <p:cNvPr id="613" name="Google Shape;613;p70"/>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614" name="Google Shape;614;p70"/>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
        <p:nvSpPr>
          <p:cNvPr id="615" name="Google Shape;615;p70"/>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PROGRAM TIMELINE</a:t>
            </a:r>
            <a:endParaRPr/>
          </a:p>
        </p:txBody>
      </p:sp>
      <p:graphicFrame>
        <p:nvGraphicFramePr>
          <p:cNvPr id="616" name="Google Shape;616;p70"/>
          <p:cNvGraphicFramePr/>
          <p:nvPr/>
        </p:nvGraphicFramePr>
        <p:xfrm>
          <a:off x="641100" y="1409700"/>
          <a:ext cx="3000000" cy="3000000"/>
        </p:xfrm>
        <a:graphic>
          <a:graphicData uri="http://schemas.openxmlformats.org/drawingml/2006/table">
            <a:tbl>
              <a:tblPr>
                <a:noFill/>
                <a:tableStyleId>{77854401-A905-4C6E-B624-113AD4E31A5A}</a:tableStyleId>
              </a:tblPr>
              <a:tblGrid>
                <a:gridCol w="1363725"/>
                <a:gridCol w="1363725"/>
                <a:gridCol w="1363725"/>
                <a:gridCol w="1363725"/>
                <a:gridCol w="1363725"/>
                <a:gridCol w="1363725"/>
                <a:gridCol w="1363725"/>
                <a:gridCol w="1363725"/>
              </a:tblGrid>
              <a:tr h="275700">
                <a:tc>
                  <a:txBody>
                    <a:bodyPr/>
                    <a:lstStyle/>
                    <a:p>
                      <a:pPr indent="0" lvl="0" marL="0" rtl="0" algn="ctr">
                        <a:spcBef>
                          <a:spcPts val="0"/>
                        </a:spcBef>
                        <a:spcAft>
                          <a:spcPts val="0"/>
                        </a:spcAft>
                        <a:buNone/>
                      </a:pPr>
                      <a:r>
                        <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APRIL</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MAY</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JUNE</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JULY</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AUGUST</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SEPTEMBER</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OCTOBER</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HOUSTON</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PHOENIX</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SAN DIEGO</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LOS ANGELES</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SAN FRANCISCO</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333230"/>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DC/NOVA</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BOSTON</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PHILADELPHIA</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NEW YORK</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r>
              <a:tr h="275700">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CHARLOTTE</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MIAMI</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666666"/>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NASHVILLE</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CHICAGO</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MICHIGAN</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DENVER</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DALLAS</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r>
              <a:tr h="248125">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AUSTIN</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r>
              <a:tr h="275700">
                <a:tc>
                  <a:txBody>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SAN ANTONIO</a:t>
                      </a:r>
                      <a:endParaRPr b="1" sz="1100">
                        <a:solidFill>
                          <a:schemeClr val="lt1"/>
                        </a:solidFill>
                        <a:latin typeface="Poppins"/>
                        <a:ea typeface="Poppins"/>
                        <a:cs typeface="Poppins"/>
                        <a:sym typeface="Poppins"/>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100">
                        <a:solidFill>
                          <a:schemeClr val="lt1"/>
                        </a:solidFill>
                        <a:latin typeface="Poppins Black"/>
                        <a:ea typeface="Poppins Black"/>
                        <a:cs typeface="Poppins Black"/>
                        <a:sym typeface="Poppins Black"/>
                      </a:endParaRPr>
                    </a:p>
                  </a:txBody>
                  <a:tcPr marT="0" marB="0" marR="0" marL="0" anchor="ctr">
                    <a:lnL cap="flat" cmpd="sng" w="9525">
                      <a:solidFill>
                        <a:srgbClr val="E2C07F"/>
                      </a:solidFill>
                      <a:prstDash val="solid"/>
                      <a:round/>
                      <a:headEnd len="sm" w="sm" type="none"/>
                      <a:tailEnd len="sm" w="sm" type="none"/>
                    </a:lnL>
                    <a:lnR cap="flat" cmpd="sng" w="9525">
                      <a:solidFill>
                        <a:srgbClr val="E2C07F"/>
                      </a:solidFill>
                      <a:prstDash val="solid"/>
                      <a:round/>
                      <a:headEnd len="sm" w="sm" type="none"/>
                      <a:tailEnd len="sm" w="sm" type="none"/>
                    </a:lnR>
                    <a:lnT cap="flat" cmpd="sng" w="9525">
                      <a:solidFill>
                        <a:srgbClr val="E2C07F"/>
                      </a:solidFill>
                      <a:prstDash val="solid"/>
                      <a:round/>
                      <a:headEnd len="sm" w="sm" type="none"/>
                      <a:tailEnd len="sm" w="sm" type="none"/>
                    </a:lnT>
                    <a:lnB cap="flat" cmpd="sng" w="9525">
                      <a:solidFill>
                        <a:srgbClr val="E2C07F"/>
                      </a:solidFill>
                      <a:prstDash val="solid"/>
                      <a:round/>
                      <a:headEnd len="sm" w="sm" type="none"/>
                      <a:tailEnd len="sm" w="sm" type="none"/>
                    </a:lnB>
                    <a:solidFill>
                      <a:srgbClr val="999999"/>
                    </a:solidFill>
                  </a:tcPr>
                </a:tc>
              </a:tr>
            </a:tbl>
          </a:graphicData>
        </a:graphic>
      </p:graphicFrame>
      <p:cxnSp>
        <p:nvCxnSpPr>
          <p:cNvPr id="617" name="Google Shape;617;p70"/>
          <p:cNvCxnSpPr/>
          <p:nvPr/>
        </p:nvCxnSpPr>
        <p:spPr>
          <a:xfrm>
            <a:off x="2247900" y="1822450"/>
            <a:ext cx="1365300" cy="0"/>
          </a:xfrm>
          <a:prstGeom prst="straightConnector1">
            <a:avLst/>
          </a:prstGeom>
          <a:noFill/>
          <a:ln cap="flat" cmpd="sng" w="76200">
            <a:solidFill>
              <a:srgbClr val="E2C07F"/>
            </a:solidFill>
            <a:prstDash val="solid"/>
            <a:round/>
            <a:headEnd len="med" w="med" type="none"/>
            <a:tailEnd len="med" w="med" type="none"/>
          </a:ln>
        </p:spPr>
      </p:cxnSp>
      <p:cxnSp>
        <p:nvCxnSpPr>
          <p:cNvPr id="618" name="Google Shape;618;p70"/>
          <p:cNvCxnSpPr/>
          <p:nvPr/>
        </p:nvCxnSpPr>
        <p:spPr>
          <a:xfrm>
            <a:off x="3463800" y="2064425"/>
            <a:ext cx="1451100" cy="0"/>
          </a:xfrm>
          <a:prstGeom prst="straightConnector1">
            <a:avLst/>
          </a:prstGeom>
          <a:noFill/>
          <a:ln cap="flat" cmpd="sng" w="76200">
            <a:solidFill>
              <a:srgbClr val="E2C07F"/>
            </a:solidFill>
            <a:prstDash val="solid"/>
            <a:round/>
            <a:headEnd len="med" w="med" type="none"/>
            <a:tailEnd len="med" w="med" type="none"/>
          </a:ln>
        </p:spPr>
      </p:cxnSp>
      <p:cxnSp>
        <p:nvCxnSpPr>
          <p:cNvPr id="619" name="Google Shape;619;p70"/>
          <p:cNvCxnSpPr/>
          <p:nvPr/>
        </p:nvCxnSpPr>
        <p:spPr>
          <a:xfrm>
            <a:off x="4800600" y="2302350"/>
            <a:ext cx="1295400" cy="2700"/>
          </a:xfrm>
          <a:prstGeom prst="straightConnector1">
            <a:avLst/>
          </a:prstGeom>
          <a:noFill/>
          <a:ln cap="flat" cmpd="sng" w="76200">
            <a:solidFill>
              <a:srgbClr val="E2C07F"/>
            </a:solidFill>
            <a:prstDash val="solid"/>
            <a:round/>
            <a:headEnd len="med" w="med" type="none"/>
            <a:tailEnd len="med" w="med" type="none"/>
          </a:ln>
        </p:spPr>
      </p:cxnSp>
      <p:cxnSp>
        <p:nvCxnSpPr>
          <p:cNvPr id="620" name="Google Shape;620;p70"/>
          <p:cNvCxnSpPr/>
          <p:nvPr/>
        </p:nvCxnSpPr>
        <p:spPr>
          <a:xfrm flipH="1" rot="10800000">
            <a:off x="4914900" y="2539975"/>
            <a:ext cx="2209800" cy="3000"/>
          </a:xfrm>
          <a:prstGeom prst="straightConnector1">
            <a:avLst/>
          </a:prstGeom>
          <a:noFill/>
          <a:ln cap="flat" cmpd="sng" w="76200">
            <a:solidFill>
              <a:srgbClr val="E2C07F"/>
            </a:solidFill>
            <a:prstDash val="solid"/>
            <a:round/>
            <a:headEnd len="med" w="med" type="none"/>
            <a:tailEnd len="med" w="med" type="none"/>
          </a:ln>
        </p:spPr>
      </p:cxnSp>
      <p:cxnSp>
        <p:nvCxnSpPr>
          <p:cNvPr id="621" name="Google Shape;621;p70"/>
          <p:cNvCxnSpPr/>
          <p:nvPr/>
        </p:nvCxnSpPr>
        <p:spPr>
          <a:xfrm flipH="1" rot="10800000">
            <a:off x="6324600" y="2800425"/>
            <a:ext cx="1365300" cy="600"/>
          </a:xfrm>
          <a:prstGeom prst="straightConnector1">
            <a:avLst/>
          </a:prstGeom>
          <a:noFill/>
          <a:ln cap="flat" cmpd="sng" w="76200">
            <a:solidFill>
              <a:srgbClr val="E2C07F"/>
            </a:solidFill>
            <a:prstDash val="solid"/>
            <a:round/>
            <a:headEnd len="med" w="med" type="none"/>
            <a:tailEnd len="med" w="med" type="none"/>
          </a:ln>
        </p:spPr>
      </p:cxnSp>
      <p:cxnSp>
        <p:nvCxnSpPr>
          <p:cNvPr id="622" name="Google Shape;622;p70"/>
          <p:cNvCxnSpPr/>
          <p:nvPr/>
        </p:nvCxnSpPr>
        <p:spPr>
          <a:xfrm flipH="1" rot="10800000">
            <a:off x="5295900" y="3302075"/>
            <a:ext cx="1365300" cy="600"/>
          </a:xfrm>
          <a:prstGeom prst="straightConnector1">
            <a:avLst/>
          </a:prstGeom>
          <a:noFill/>
          <a:ln cap="flat" cmpd="sng" w="76200">
            <a:solidFill>
              <a:srgbClr val="E2C07F"/>
            </a:solidFill>
            <a:prstDash val="solid"/>
            <a:round/>
            <a:headEnd len="med" w="med" type="none"/>
            <a:tailEnd len="med" w="med" type="none"/>
          </a:ln>
        </p:spPr>
      </p:cxnSp>
      <p:cxnSp>
        <p:nvCxnSpPr>
          <p:cNvPr id="623" name="Google Shape;623;p70"/>
          <p:cNvCxnSpPr/>
          <p:nvPr/>
        </p:nvCxnSpPr>
        <p:spPr>
          <a:xfrm flipH="1" rot="10800000">
            <a:off x="5492750" y="3549725"/>
            <a:ext cx="1949400" cy="600"/>
          </a:xfrm>
          <a:prstGeom prst="straightConnector1">
            <a:avLst/>
          </a:prstGeom>
          <a:noFill/>
          <a:ln cap="flat" cmpd="sng" w="76200">
            <a:solidFill>
              <a:srgbClr val="E2C07F"/>
            </a:solidFill>
            <a:prstDash val="solid"/>
            <a:round/>
            <a:headEnd len="med" w="med" type="none"/>
            <a:tailEnd len="med" w="med" type="none"/>
          </a:ln>
        </p:spPr>
      </p:cxnSp>
      <p:cxnSp>
        <p:nvCxnSpPr>
          <p:cNvPr id="624" name="Google Shape;624;p70"/>
          <p:cNvCxnSpPr/>
          <p:nvPr/>
        </p:nvCxnSpPr>
        <p:spPr>
          <a:xfrm>
            <a:off x="5949900" y="3797975"/>
            <a:ext cx="3657600" cy="5700"/>
          </a:xfrm>
          <a:prstGeom prst="straightConnector1">
            <a:avLst/>
          </a:prstGeom>
          <a:noFill/>
          <a:ln cap="flat" cmpd="sng" w="76200">
            <a:solidFill>
              <a:srgbClr val="E2C07F"/>
            </a:solidFill>
            <a:prstDash val="solid"/>
            <a:round/>
            <a:headEnd len="med" w="med" type="none"/>
            <a:tailEnd len="med" w="med" type="none"/>
          </a:ln>
        </p:spPr>
      </p:cxnSp>
      <p:cxnSp>
        <p:nvCxnSpPr>
          <p:cNvPr id="625" name="Google Shape;625;p70"/>
          <p:cNvCxnSpPr/>
          <p:nvPr/>
        </p:nvCxnSpPr>
        <p:spPr>
          <a:xfrm flipH="1" rot="10800000">
            <a:off x="7810500" y="4051375"/>
            <a:ext cx="1816200" cy="600"/>
          </a:xfrm>
          <a:prstGeom prst="straightConnector1">
            <a:avLst/>
          </a:prstGeom>
          <a:noFill/>
          <a:ln cap="flat" cmpd="sng" w="76200">
            <a:solidFill>
              <a:srgbClr val="E2C07F"/>
            </a:solidFill>
            <a:prstDash val="solid"/>
            <a:round/>
            <a:headEnd len="med" w="med" type="none"/>
            <a:tailEnd len="med" w="med" type="none"/>
          </a:ln>
        </p:spPr>
      </p:cxnSp>
      <p:cxnSp>
        <p:nvCxnSpPr>
          <p:cNvPr id="626" name="Google Shape;626;p70"/>
          <p:cNvCxnSpPr/>
          <p:nvPr/>
        </p:nvCxnSpPr>
        <p:spPr>
          <a:xfrm flipH="1" rot="10800000">
            <a:off x="9372600" y="4330775"/>
            <a:ext cx="1587600" cy="600"/>
          </a:xfrm>
          <a:prstGeom prst="straightConnector1">
            <a:avLst/>
          </a:prstGeom>
          <a:noFill/>
          <a:ln cap="flat" cmpd="sng" w="76200">
            <a:solidFill>
              <a:srgbClr val="E2C07F"/>
            </a:solidFill>
            <a:prstDash val="solid"/>
            <a:round/>
            <a:headEnd len="med" w="med" type="none"/>
            <a:tailEnd len="med" w="med" type="none"/>
          </a:ln>
        </p:spPr>
      </p:cxnSp>
      <p:cxnSp>
        <p:nvCxnSpPr>
          <p:cNvPr id="627" name="Google Shape;627;p70"/>
          <p:cNvCxnSpPr/>
          <p:nvPr/>
        </p:nvCxnSpPr>
        <p:spPr>
          <a:xfrm flipH="1" rot="10800000">
            <a:off x="5413350" y="4552875"/>
            <a:ext cx="841500" cy="4800"/>
          </a:xfrm>
          <a:prstGeom prst="straightConnector1">
            <a:avLst/>
          </a:prstGeom>
          <a:noFill/>
          <a:ln cap="flat" cmpd="sng" w="76200">
            <a:solidFill>
              <a:srgbClr val="E2C07F"/>
            </a:solidFill>
            <a:prstDash val="solid"/>
            <a:round/>
            <a:headEnd len="med" w="med" type="none"/>
            <a:tailEnd len="med" w="med" type="none"/>
          </a:ln>
        </p:spPr>
      </p:cxnSp>
      <p:cxnSp>
        <p:nvCxnSpPr>
          <p:cNvPr id="628" name="Google Shape;628;p70"/>
          <p:cNvCxnSpPr/>
          <p:nvPr/>
        </p:nvCxnSpPr>
        <p:spPr>
          <a:xfrm>
            <a:off x="5067300" y="3048700"/>
            <a:ext cx="5448300" cy="5700"/>
          </a:xfrm>
          <a:prstGeom prst="straightConnector1">
            <a:avLst/>
          </a:prstGeom>
          <a:noFill/>
          <a:ln cap="flat" cmpd="sng" w="76200">
            <a:solidFill>
              <a:srgbClr val="E2C07F"/>
            </a:solidFill>
            <a:prstDash val="solid"/>
            <a:round/>
            <a:headEnd len="med" w="med" type="none"/>
            <a:tailEnd len="med" w="med" type="none"/>
          </a:ln>
        </p:spPr>
      </p:cxnSp>
      <p:cxnSp>
        <p:nvCxnSpPr>
          <p:cNvPr id="629" name="Google Shape;629;p70"/>
          <p:cNvCxnSpPr/>
          <p:nvPr/>
        </p:nvCxnSpPr>
        <p:spPr>
          <a:xfrm flipH="1" rot="10800000">
            <a:off x="4502100" y="4826075"/>
            <a:ext cx="2832300" cy="600"/>
          </a:xfrm>
          <a:prstGeom prst="straightConnector1">
            <a:avLst/>
          </a:prstGeom>
          <a:noFill/>
          <a:ln cap="flat" cmpd="sng" w="76200">
            <a:solidFill>
              <a:srgbClr val="E2C07F"/>
            </a:solidFill>
            <a:prstDash val="solid"/>
            <a:round/>
            <a:headEnd len="med" w="med" type="none"/>
            <a:tailEnd len="med" w="med" type="none"/>
          </a:ln>
        </p:spPr>
      </p:cxnSp>
      <p:cxnSp>
        <p:nvCxnSpPr>
          <p:cNvPr id="630" name="Google Shape;630;p70"/>
          <p:cNvCxnSpPr/>
          <p:nvPr/>
        </p:nvCxnSpPr>
        <p:spPr>
          <a:xfrm flipH="1" rot="10800000">
            <a:off x="6610300" y="5048350"/>
            <a:ext cx="1270200" cy="1200"/>
          </a:xfrm>
          <a:prstGeom prst="straightConnector1">
            <a:avLst/>
          </a:prstGeom>
          <a:noFill/>
          <a:ln cap="flat" cmpd="sng" w="76200">
            <a:solidFill>
              <a:srgbClr val="E2C07F"/>
            </a:solidFill>
            <a:prstDash val="solid"/>
            <a:round/>
            <a:headEnd len="med" w="med" type="none"/>
            <a:tailEnd len="med" w="med" type="none"/>
          </a:ln>
        </p:spPr>
      </p:cxnSp>
      <p:cxnSp>
        <p:nvCxnSpPr>
          <p:cNvPr id="631" name="Google Shape;631;p70"/>
          <p:cNvCxnSpPr/>
          <p:nvPr/>
        </p:nvCxnSpPr>
        <p:spPr>
          <a:xfrm flipH="1" rot="10800000">
            <a:off x="6819900" y="5308625"/>
            <a:ext cx="1581300" cy="6300"/>
          </a:xfrm>
          <a:prstGeom prst="straightConnector1">
            <a:avLst/>
          </a:prstGeom>
          <a:noFill/>
          <a:ln cap="flat" cmpd="sng" w="76200">
            <a:solidFill>
              <a:srgbClr val="E2C07F"/>
            </a:solidFill>
            <a:prstDash val="solid"/>
            <a:round/>
            <a:headEnd len="med" w="med" type="none"/>
            <a:tailEnd len="med" w="med" type="none"/>
          </a:ln>
        </p:spPr>
      </p:cxnSp>
      <p:cxnSp>
        <p:nvCxnSpPr>
          <p:cNvPr id="632" name="Google Shape;632;p70"/>
          <p:cNvCxnSpPr/>
          <p:nvPr/>
        </p:nvCxnSpPr>
        <p:spPr>
          <a:xfrm>
            <a:off x="7770825" y="5574000"/>
            <a:ext cx="1800300" cy="1500"/>
          </a:xfrm>
          <a:prstGeom prst="straightConnector1">
            <a:avLst/>
          </a:prstGeom>
          <a:noFill/>
          <a:ln cap="flat" cmpd="sng" w="76200">
            <a:solidFill>
              <a:srgbClr val="E2C07F"/>
            </a:solidFill>
            <a:prstDash val="solid"/>
            <a:round/>
            <a:headEnd len="med" w="med" type="none"/>
            <a:tailEnd len="med" w="med" type="none"/>
          </a:ln>
        </p:spPr>
      </p:cxnSp>
      <p:cxnSp>
        <p:nvCxnSpPr>
          <p:cNvPr id="633" name="Google Shape;633;p70"/>
          <p:cNvCxnSpPr/>
          <p:nvPr/>
        </p:nvCxnSpPr>
        <p:spPr>
          <a:xfrm>
            <a:off x="8801100" y="5826275"/>
            <a:ext cx="1686000" cy="3000"/>
          </a:xfrm>
          <a:prstGeom prst="straightConnector1">
            <a:avLst/>
          </a:prstGeom>
          <a:noFill/>
          <a:ln cap="flat" cmpd="sng" w="76200">
            <a:solidFill>
              <a:srgbClr val="E2C07F"/>
            </a:solidFill>
            <a:prstDash val="solid"/>
            <a:round/>
            <a:headEnd len="med" w="med" type="none"/>
            <a:tailEnd len="med" w="med" type="none"/>
          </a:ln>
        </p:spPr>
      </p:cxnSp>
      <p:cxnSp>
        <p:nvCxnSpPr>
          <p:cNvPr id="634" name="Google Shape;634;p70"/>
          <p:cNvCxnSpPr/>
          <p:nvPr/>
        </p:nvCxnSpPr>
        <p:spPr>
          <a:xfrm>
            <a:off x="9424950" y="6078550"/>
            <a:ext cx="1666800" cy="3300"/>
          </a:xfrm>
          <a:prstGeom prst="straightConnector1">
            <a:avLst/>
          </a:prstGeom>
          <a:noFill/>
          <a:ln cap="flat" cmpd="sng" w="76200">
            <a:solidFill>
              <a:srgbClr val="E2C07F"/>
            </a:solidFill>
            <a:prstDash val="solid"/>
            <a:round/>
            <a:headEnd len="med" w="med" type="none"/>
            <a:tailEnd len="med" w="med" type="none"/>
          </a:ln>
        </p:spPr>
      </p:cxnSp>
      <p:sp>
        <p:nvSpPr>
          <p:cNvPr id="635" name="Google Shape;635;p70"/>
          <p:cNvSpPr txBox="1"/>
          <p:nvPr>
            <p:ph idx="1" type="body"/>
          </p:nvPr>
        </p:nvSpPr>
        <p:spPr>
          <a:xfrm rot="-5400000">
            <a:off x="-144000" y="2169450"/>
            <a:ext cx="1126200" cy="268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100">
                <a:latin typeface="Poppins"/>
                <a:ea typeface="Poppins"/>
                <a:cs typeface="Poppins"/>
                <a:sym typeface="Poppins"/>
              </a:rPr>
              <a:t>TOUR 1</a:t>
            </a:r>
            <a:endParaRPr b="1" sz="1100">
              <a:latin typeface="Poppins"/>
              <a:ea typeface="Poppins"/>
              <a:cs typeface="Poppins"/>
              <a:sym typeface="Poppins"/>
            </a:endParaRPr>
          </a:p>
        </p:txBody>
      </p:sp>
      <p:sp>
        <p:nvSpPr>
          <p:cNvPr id="636" name="Google Shape;636;p70"/>
          <p:cNvSpPr txBox="1"/>
          <p:nvPr>
            <p:ph idx="1" type="body"/>
          </p:nvPr>
        </p:nvSpPr>
        <p:spPr>
          <a:xfrm rot="-5400000">
            <a:off x="-144000" y="3477550"/>
            <a:ext cx="1126200" cy="268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100">
                <a:latin typeface="Poppins"/>
                <a:ea typeface="Poppins"/>
                <a:cs typeface="Poppins"/>
                <a:sym typeface="Poppins"/>
              </a:rPr>
              <a:t>TOUR 2</a:t>
            </a:r>
            <a:endParaRPr b="1" sz="1100">
              <a:latin typeface="Poppins"/>
              <a:ea typeface="Poppins"/>
              <a:cs typeface="Poppins"/>
              <a:sym typeface="Poppins"/>
            </a:endParaRPr>
          </a:p>
        </p:txBody>
      </p:sp>
      <p:sp>
        <p:nvSpPr>
          <p:cNvPr id="637" name="Google Shape;637;p70"/>
          <p:cNvSpPr txBox="1"/>
          <p:nvPr>
            <p:ph idx="1" type="body"/>
          </p:nvPr>
        </p:nvSpPr>
        <p:spPr>
          <a:xfrm rot="-5400000">
            <a:off x="-144000" y="5134550"/>
            <a:ext cx="1126200" cy="268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100">
                <a:latin typeface="Poppins"/>
                <a:ea typeface="Poppins"/>
                <a:cs typeface="Poppins"/>
                <a:sym typeface="Poppins"/>
              </a:rPr>
              <a:t>TOUR 3</a:t>
            </a:r>
            <a:endParaRPr b="1" sz="1100">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1"/>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CONSUMER DEMOGRAPHICS</a:t>
            </a:r>
            <a:endParaRPr/>
          </a:p>
        </p:txBody>
      </p:sp>
      <p:sp>
        <p:nvSpPr>
          <p:cNvPr id="643" name="Google Shape;643;p71"/>
          <p:cNvSpPr txBox="1"/>
          <p:nvPr/>
        </p:nvSpPr>
        <p:spPr>
          <a:xfrm>
            <a:off x="-1" y="7583180"/>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644" name="Google Shape;644;p71"/>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pic>
        <p:nvPicPr>
          <p:cNvPr id="645" name="Google Shape;645;p71" title="Chart"/>
          <p:cNvPicPr preferRelativeResize="0"/>
          <p:nvPr/>
        </p:nvPicPr>
        <p:blipFill rotWithShape="1">
          <a:blip r:embed="rId3">
            <a:alphaModFix/>
          </a:blip>
          <a:srcRect b="0" l="22216" r="22299" t="0"/>
          <a:stretch/>
        </p:blipFill>
        <p:spPr>
          <a:xfrm>
            <a:off x="533400" y="2467600"/>
            <a:ext cx="2743200" cy="2989576"/>
          </a:xfrm>
          <a:prstGeom prst="rect">
            <a:avLst/>
          </a:prstGeom>
          <a:noFill/>
          <a:ln cap="flat" cmpd="sng" w="9525">
            <a:solidFill>
              <a:srgbClr val="CCCCCC"/>
            </a:solidFill>
            <a:prstDash val="solid"/>
            <a:round/>
            <a:headEnd len="sm" w="sm" type="none"/>
            <a:tailEnd len="sm" w="sm" type="none"/>
          </a:ln>
        </p:spPr>
      </p:pic>
      <p:pic>
        <p:nvPicPr>
          <p:cNvPr id="646" name="Google Shape;646;p71" title="Chart"/>
          <p:cNvPicPr preferRelativeResize="0"/>
          <p:nvPr/>
        </p:nvPicPr>
        <p:blipFill>
          <a:blip r:embed="rId4">
            <a:alphaModFix/>
          </a:blip>
          <a:stretch>
            <a:fillRect/>
          </a:stretch>
        </p:blipFill>
        <p:spPr>
          <a:xfrm>
            <a:off x="7266288" y="2467588"/>
            <a:ext cx="4732824" cy="2989600"/>
          </a:xfrm>
          <a:prstGeom prst="rect">
            <a:avLst/>
          </a:prstGeom>
          <a:noFill/>
          <a:ln cap="flat" cmpd="sng" w="9525">
            <a:solidFill>
              <a:srgbClr val="CCCCCC"/>
            </a:solidFill>
            <a:prstDash val="solid"/>
            <a:round/>
            <a:headEnd len="sm" w="sm" type="none"/>
            <a:tailEnd len="sm" w="sm" type="none"/>
          </a:ln>
        </p:spPr>
      </p:pic>
      <p:pic>
        <p:nvPicPr>
          <p:cNvPr id="647" name="Google Shape;647;p71" title="Chart"/>
          <p:cNvPicPr preferRelativeResize="0"/>
          <p:nvPr/>
        </p:nvPicPr>
        <p:blipFill rotWithShape="1">
          <a:blip r:embed="rId5">
            <a:alphaModFix/>
          </a:blip>
          <a:srcRect b="0" l="18384" r="19441" t="0"/>
          <a:stretch/>
        </p:blipFill>
        <p:spPr>
          <a:xfrm>
            <a:off x="3797575" y="2467613"/>
            <a:ext cx="2947749" cy="2989576"/>
          </a:xfrm>
          <a:prstGeom prst="rect">
            <a:avLst/>
          </a:prstGeom>
          <a:noFill/>
          <a:ln cap="flat" cmpd="sng" w="9525">
            <a:solidFill>
              <a:srgbClr val="CCCCCC"/>
            </a:solidFill>
            <a:prstDash val="solid"/>
            <a:round/>
            <a:headEnd len="sm" w="sm" type="none"/>
            <a:tailEnd len="sm" w="sm" type="none"/>
          </a:ln>
        </p:spPr>
      </p:pic>
      <p:sp>
        <p:nvSpPr>
          <p:cNvPr id="648" name="Google Shape;648;p71"/>
          <p:cNvSpPr txBox="1"/>
          <p:nvPr/>
        </p:nvSpPr>
        <p:spPr>
          <a:xfrm>
            <a:off x="1647450" y="1751200"/>
            <a:ext cx="728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Poppins Light"/>
              <a:ea typeface="Poppins Light"/>
              <a:cs typeface="Poppins Light"/>
              <a:sym typeface="Poppins Light"/>
            </a:endParaRPr>
          </a:p>
        </p:txBody>
      </p:sp>
      <p:sp>
        <p:nvSpPr>
          <p:cNvPr id="649" name="Google Shape;649;p71"/>
          <p:cNvSpPr txBox="1"/>
          <p:nvPr/>
        </p:nvSpPr>
        <p:spPr>
          <a:xfrm>
            <a:off x="457200" y="1333500"/>
            <a:ext cx="1082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In</a:t>
            </a:r>
            <a:r>
              <a:rPr lang="en" sz="1600">
                <a:solidFill>
                  <a:schemeClr val="dk1"/>
                </a:solidFill>
                <a:latin typeface="Poppins Light"/>
                <a:ea typeface="Poppins Light"/>
                <a:cs typeface="Poppins Light"/>
                <a:sym typeface="Poppins Light"/>
              </a:rPr>
              <a:t> FY’24, programming reached a majority of White and Hispanic males aged 31-40 years of age.  Opportunity to expand within the female demographics, as well as increase reach for other ethnicities.</a:t>
            </a:r>
            <a:endParaRPr sz="1600">
              <a:solidFill>
                <a:schemeClr val="dk1"/>
              </a:solidFill>
              <a:latin typeface="Poppins Light"/>
              <a:ea typeface="Poppins Light"/>
              <a:cs typeface="Poppins Light"/>
              <a:sym typeface="Poppi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2"/>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PACKAGING BREAKDOWN</a:t>
            </a:r>
            <a:endParaRPr/>
          </a:p>
        </p:txBody>
      </p:sp>
      <p:sp>
        <p:nvSpPr>
          <p:cNvPr id="655" name="Google Shape;655;p72"/>
          <p:cNvSpPr txBox="1"/>
          <p:nvPr>
            <p:ph idx="1" type="body"/>
          </p:nvPr>
        </p:nvSpPr>
        <p:spPr>
          <a:xfrm>
            <a:off x="419100" y="1352550"/>
            <a:ext cx="4381500" cy="4381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t>Mo</a:t>
            </a:r>
            <a:r>
              <a:rPr lang="en"/>
              <a:t>re than half of </a:t>
            </a:r>
            <a:r>
              <a:rPr lang="en"/>
              <a:t>accounts sampled a mix of</a:t>
            </a:r>
            <a:r>
              <a:rPr lang="en"/>
              <a:t> </a:t>
            </a:r>
            <a:r>
              <a:rPr lang="en"/>
              <a:t>bottles</a:t>
            </a:r>
            <a:r>
              <a:rPr lang="en"/>
              <a:t> and/or cans. Despite draft challenges, </a:t>
            </a:r>
            <a:r>
              <a:rPr lang="en"/>
              <a:t>nearly half of consumers sampled draft. Opportunity to continue increasing draft percentages for FY’25.</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b="1">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
        <p:nvSpPr>
          <p:cNvPr id="656" name="Google Shape;656;p72"/>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657" name="Google Shape;657;p72"/>
          <p:cNvSpPr txBox="1"/>
          <p:nvPr/>
        </p:nvSpPr>
        <p:spPr>
          <a:xfrm>
            <a:off x="-1" y="7583180"/>
            <a:ext cx="12192000" cy="502596"/>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pic>
        <p:nvPicPr>
          <p:cNvPr id="658" name="Google Shape;658;p72" title="Chart"/>
          <p:cNvPicPr preferRelativeResize="0"/>
          <p:nvPr/>
        </p:nvPicPr>
        <p:blipFill>
          <a:blip r:embed="rId3">
            <a:alphaModFix/>
          </a:blip>
          <a:stretch>
            <a:fillRect/>
          </a:stretch>
        </p:blipFill>
        <p:spPr>
          <a:xfrm>
            <a:off x="5704045" y="1676226"/>
            <a:ext cx="5977155" cy="3695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3"/>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MICROSITE ENGAGEMENT</a:t>
            </a:r>
            <a:endParaRPr/>
          </a:p>
        </p:txBody>
      </p:sp>
      <p:sp>
        <p:nvSpPr>
          <p:cNvPr id="664" name="Google Shape;664;p7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665" name="Google Shape;665;p73"/>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666" name="Google Shape;666;p73"/>
          <p:cNvSpPr txBox="1"/>
          <p:nvPr/>
        </p:nvSpPr>
        <p:spPr>
          <a:xfrm>
            <a:off x="500700" y="1322900"/>
            <a:ext cx="11353800" cy="960600"/>
          </a:xfrm>
          <a:prstGeom prst="rect">
            <a:avLst/>
          </a:prstGeom>
          <a:noFill/>
          <a:ln>
            <a:noFill/>
          </a:ln>
        </p:spPr>
        <p:txBody>
          <a:bodyPr anchorCtr="0" anchor="t" bIns="27425" lIns="0" spcFirstLastPara="1" rIns="0" wrap="square" tIns="118850">
            <a:spAutoFit/>
          </a:bodyPr>
          <a:lstStyle/>
          <a:p>
            <a:pPr indent="0" lvl="0" marL="0" rtl="0" algn="l">
              <a:lnSpc>
                <a:spcPct val="115000"/>
              </a:lnSpc>
              <a:spcBef>
                <a:spcPts val="0"/>
              </a:spcBef>
              <a:spcAft>
                <a:spcPts val="0"/>
              </a:spcAft>
              <a:buNone/>
            </a:pPr>
            <a:r>
              <a:rPr lang="en" sz="1600">
                <a:solidFill>
                  <a:schemeClr val="dk1"/>
                </a:solidFill>
                <a:latin typeface="Poppins Light"/>
                <a:ea typeface="Poppins Light"/>
                <a:cs typeface="Poppins Light"/>
                <a:sym typeface="Poppins Light"/>
              </a:rPr>
              <a:t>Microsite engagements across 18 markets from April 7th, 2023 - December 1st, 2023. We saw a 73% YOY  increase in microsite traffic and sweeps entries due to elevated prizing of a Phat Scooter that drove consumer excitement. Highest sweeps engagement from June-August when all three vans were activating </a:t>
            </a:r>
            <a:r>
              <a:rPr lang="en" sz="1600">
                <a:solidFill>
                  <a:schemeClr val="dk1"/>
                </a:solidFill>
                <a:latin typeface="Poppins Light"/>
                <a:ea typeface="Poppins Light"/>
                <a:cs typeface="Poppins Light"/>
                <a:sym typeface="Poppins Light"/>
              </a:rPr>
              <a:t>simultaneously</a:t>
            </a:r>
            <a:r>
              <a:rPr lang="en" sz="1600">
                <a:solidFill>
                  <a:schemeClr val="dk1"/>
                </a:solidFill>
                <a:latin typeface="Poppins Light"/>
                <a:ea typeface="Poppins Light"/>
                <a:cs typeface="Poppins Light"/>
                <a:sym typeface="Poppins Light"/>
              </a:rPr>
              <a:t>.</a:t>
            </a:r>
            <a:endParaRPr sz="1600">
              <a:solidFill>
                <a:schemeClr val="dk1"/>
              </a:solidFill>
              <a:latin typeface="Poppins Light"/>
              <a:ea typeface="Poppins Light"/>
              <a:cs typeface="Poppins Light"/>
              <a:sym typeface="Poppins Light"/>
            </a:endParaRPr>
          </a:p>
        </p:txBody>
      </p:sp>
      <p:grpSp>
        <p:nvGrpSpPr>
          <p:cNvPr id="667" name="Google Shape;667;p73"/>
          <p:cNvGrpSpPr/>
          <p:nvPr/>
        </p:nvGrpSpPr>
        <p:grpSpPr>
          <a:xfrm>
            <a:off x="1176338" y="2646292"/>
            <a:ext cx="9839325" cy="3165608"/>
            <a:chOff x="1400175" y="2798842"/>
            <a:chExt cx="9839325" cy="3165608"/>
          </a:xfrm>
        </p:grpSpPr>
        <p:sp>
          <p:nvSpPr>
            <p:cNvPr id="668" name="Google Shape;668;p73"/>
            <p:cNvSpPr txBox="1"/>
            <p:nvPr/>
          </p:nvSpPr>
          <p:spPr>
            <a:xfrm>
              <a:off x="3759625" y="2798850"/>
              <a:ext cx="2229900" cy="1497900"/>
            </a:xfrm>
            <a:prstGeom prst="rect">
              <a:avLst/>
            </a:prstGeom>
            <a:noFill/>
            <a:ln cap="flat" cmpd="sng" w="9525">
              <a:solidFill>
                <a:srgbClr val="1D2754"/>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1300">
                  <a:solidFill>
                    <a:srgbClr val="E2C07F"/>
                  </a:solidFill>
                  <a:latin typeface="Poppins Black"/>
                  <a:ea typeface="Poppins Black"/>
                  <a:cs typeface="Poppins Black"/>
                  <a:sym typeface="Poppins Black"/>
                </a:rPr>
                <a:t>PAGE VIEWS</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200">
                  <a:solidFill>
                    <a:schemeClr val="dk1"/>
                  </a:solidFill>
                  <a:latin typeface="Poppins Black"/>
                  <a:ea typeface="Poppins Black"/>
                  <a:cs typeface="Poppins Black"/>
                  <a:sym typeface="Poppins Black"/>
                </a:rPr>
                <a:t>23,452</a:t>
              </a:r>
              <a:endParaRPr sz="2100">
                <a:solidFill>
                  <a:schemeClr val="dk1"/>
                </a:solidFill>
                <a:latin typeface="Poppins Black"/>
                <a:ea typeface="Poppins Black"/>
                <a:cs typeface="Poppins Black"/>
                <a:sym typeface="Poppins Black"/>
              </a:endParaRPr>
            </a:p>
          </p:txBody>
        </p:sp>
        <p:sp>
          <p:nvSpPr>
            <p:cNvPr id="669" name="Google Shape;669;p73"/>
            <p:cNvSpPr txBox="1"/>
            <p:nvPr/>
          </p:nvSpPr>
          <p:spPr>
            <a:xfrm>
              <a:off x="6123525" y="2798900"/>
              <a:ext cx="2229900" cy="1497900"/>
            </a:xfrm>
            <a:prstGeom prst="rect">
              <a:avLst/>
            </a:prstGeom>
            <a:noFill/>
            <a:ln cap="flat" cmpd="sng" w="9525">
              <a:solidFill>
                <a:schemeClr val="dk1"/>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1100">
                  <a:solidFill>
                    <a:srgbClr val="E2C07F"/>
                  </a:solidFill>
                  <a:latin typeface="Poppins Black"/>
                  <a:ea typeface="Poppins Black"/>
                  <a:cs typeface="Poppins Black"/>
                  <a:sym typeface="Poppins Black"/>
                </a:rPr>
                <a:t>AVG. ENGAGEMENT TIME</a:t>
              </a:r>
              <a:endParaRPr sz="9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100">
                  <a:solidFill>
                    <a:schemeClr val="dk1"/>
                  </a:solidFill>
                  <a:latin typeface="Poppins Black"/>
                  <a:ea typeface="Poppins Black"/>
                  <a:cs typeface="Poppins Black"/>
                  <a:sym typeface="Poppins Black"/>
                </a:rPr>
                <a:t>58 SEC</a:t>
              </a:r>
              <a:endParaRPr sz="2000">
                <a:solidFill>
                  <a:schemeClr val="dk1"/>
                </a:solidFill>
                <a:latin typeface="Poppins Black"/>
                <a:ea typeface="Poppins Black"/>
                <a:cs typeface="Poppins Black"/>
                <a:sym typeface="Poppins Black"/>
              </a:endParaRPr>
            </a:p>
          </p:txBody>
        </p:sp>
        <p:sp>
          <p:nvSpPr>
            <p:cNvPr id="670" name="Google Shape;670;p73"/>
            <p:cNvSpPr txBox="1"/>
            <p:nvPr/>
          </p:nvSpPr>
          <p:spPr>
            <a:xfrm>
              <a:off x="1400175" y="2806400"/>
              <a:ext cx="2229900" cy="1490400"/>
            </a:xfrm>
            <a:prstGeom prst="rect">
              <a:avLst/>
            </a:prstGeom>
            <a:noFill/>
            <a:ln cap="flat" cmpd="sng" w="9525">
              <a:solidFill>
                <a:srgbClr val="1D2754"/>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1300">
                  <a:solidFill>
                    <a:srgbClr val="E2C07F"/>
                  </a:solidFill>
                  <a:latin typeface="Poppins Black"/>
                  <a:ea typeface="Poppins Black"/>
                  <a:cs typeface="Poppins Black"/>
                  <a:sym typeface="Poppins Black"/>
                </a:rPr>
                <a:t>ENGAGEMENTS</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200">
                  <a:solidFill>
                    <a:schemeClr val="dk1"/>
                  </a:solidFill>
                  <a:latin typeface="Poppins Black"/>
                  <a:ea typeface="Poppins Black"/>
                  <a:cs typeface="Poppins Black"/>
                  <a:sym typeface="Poppins Black"/>
                </a:rPr>
                <a:t>5,623</a:t>
              </a:r>
              <a:endParaRPr sz="2100">
                <a:solidFill>
                  <a:schemeClr val="dk1"/>
                </a:solidFill>
                <a:latin typeface="Poppins Black"/>
                <a:ea typeface="Poppins Black"/>
                <a:cs typeface="Poppins Black"/>
                <a:sym typeface="Poppins Black"/>
              </a:endParaRPr>
            </a:p>
          </p:txBody>
        </p:sp>
        <p:sp>
          <p:nvSpPr>
            <p:cNvPr id="671" name="Google Shape;671;p73"/>
            <p:cNvSpPr txBox="1"/>
            <p:nvPr/>
          </p:nvSpPr>
          <p:spPr>
            <a:xfrm>
              <a:off x="1449675" y="3886200"/>
              <a:ext cx="2130900" cy="34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Poppins Light"/>
                  <a:ea typeface="Poppins Light"/>
                  <a:cs typeface="Poppins Light"/>
                  <a:sym typeface="Poppins Light"/>
                </a:rPr>
                <a:t>*</a:t>
              </a:r>
              <a:r>
                <a:rPr lang="en" sz="700">
                  <a:solidFill>
                    <a:srgbClr val="3C4043"/>
                  </a:solidFill>
                  <a:highlight>
                    <a:srgbClr val="FFFFFF"/>
                  </a:highlight>
                  <a:latin typeface="Poppins Light"/>
                  <a:ea typeface="Poppins Light"/>
                  <a:cs typeface="Poppins Light"/>
                  <a:sym typeface="Poppins Light"/>
                </a:rPr>
                <a:t>The total number of active users.</a:t>
              </a:r>
              <a:endParaRPr sz="700">
                <a:solidFill>
                  <a:schemeClr val="dk1"/>
                </a:solidFill>
                <a:latin typeface="Poppins Light"/>
                <a:ea typeface="Poppins Light"/>
                <a:cs typeface="Poppins Light"/>
                <a:sym typeface="Poppins Light"/>
              </a:endParaRPr>
            </a:p>
          </p:txBody>
        </p:sp>
        <p:sp>
          <p:nvSpPr>
            <p:cNvPr id="672" name="Google Shape;672;p73"/>
            <p:cNvSpPr txBox="1"/>
            <p:nvPr/>
          </p:nvSpPr>
          <p:spPr>
            <a:xfrm>
              <a:off x="3811350" y="3886200"/>
              <a:ext cx="2130900" cy="3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Poppins Light"/>
                  <a:ea typeface="Poppins Light"/>
                  <a:cs typeface="Poppins Light"/>
                  <a:sym typeface="Poppins Light"/>
                </a:rPr>
                <a:t>*</a:t>
              </a:r>
              <a:r>
                <a:rPr lang="en" sz="700">
                  <a:solidFill>
                    <a:srgbClr val="3C4043"/>
                  </a:solidFill>
                  <a:highlight>
                    <a:srgbClr val="FFFFFF"/>
                  </a:highlight>
                  <a:latin typeface="Poppins Light"/>
                  <a:ea typeface="Poppins Light"/>
                  <a:cs typeface="Poppins Light"/>
                  <a:sym typeface="Poppins Light"/>
                </a:rPr>
                <a:t>The number of app screens or web pages your users saw.</a:t>
              </a:r>
              <a:endParaRPr sz="700">
                <a:solidFill>
                  <a:schemeClr val="dk1"/>
                </a:solidFill>
                <a:latin typeface="Poppins Light"/>
                <a:ea typeface="Poppins Light"/>
                <a:cs typeface="Poppins Light"/>
                <a:sym typeface="Poppins Light"/>
              </a:endParaRPr>
            </a:p>
          </p:txBody>
        </p:sp>
        <p:sp>
          <p:nvSpPr>
            <p:cNvPr id="673" name="Google Shape;673;p73"/>
            <p:cNvSpPr txBox="1"/>
            <p:nvPr/>
          </p:nvSpPr>
          <p:spPr>
            <a:xfrm>
              <a:off x="1400175" y="4446450"/>
              <a:ext cx="2229900" cy="1497900"/>
            </a:xfrm>
            <a:prstGeom prst="rect">
              <a:avLst/>
            </a:prstGeom>
            <a:noFill/>
            <a:ln cap="flat" cmpd="sng" w="9525">
              <a:solidFill>
                <a:srgbClr val="1D2754"/>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1300">
                  <a:solidFill>
                    <a:srgbClr val="E2C07F"/>
                  </a:solidFill>
                  <a:latin typeface="Poppins Black"/>
                  <a:ea typeface="Poppins Black"/>
                  <a:cs typeface="Poppins Black"/>
                  <a:sym typeface="Poppins Black"/>
                </a:rPr>
                <a:t>ARTIST PAGE VIEWS</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200">
                  <a:solidFill>
                    <a:schemeClr val="dk1"/>
                  </a:solidFill>
                  <a:latin typeface="Poppins Black"/>
                  <a:ea typeface="Poppins Black"/>
                  <a:cs typeface="Poppins Black"/>
                  <a:sym typeface="Poppins Black"/>
                </a:rPr>
                <a:t>402</a:t>
              </a:r>
              <a:endParaRPr sz="2100">
                <a:solidFill>
                  <a:schemeClr val="dk1"/>
                </a:solidFill>
                <a:latin typeface="Poppins Black"/>
                <a:ea typeface="Poppins Black"/>
                <a:cs typeface="Poppins Black"/>
                <a:sym typeface="Poppins Black"/>
              </a:endParaRPr>
            </a:p>
          </p:txBody>
        </p:sp>
        <p:sp>
          <p:nvSpPr>
            <p:cNvPr id="674" name="Google Shape;674;p73"/>
            <p:cNvSpPr txBox="1"/>
            <p:nvPr/>
          </p:nvSpPr>
          <p:spPr>
            <a:xfrm>
              <a:off x="3759625" y="4462400"/>
              <a:ext cx="2229900" cy="1497900"/>
            </a:xfrm>
            <a:prstGeom prst="rect">
              <a:avLst/>
            </a:prstGeom>
            <a:noFill/>
            <a:ln cap="flat" cmpd="sng" w="9525">
              <a:solidFill>
                <a:srgbClr val="1D2754"/>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1300">
                  <a:solidFill>
                    <a:srgbClr val="E2C07F"/>
                  </a:solidFill>
                  <a:latin typeface="Poppins Black"/>
                  <a:ea typeface="Poppins Black"/>
                  <a:cs typeface="Poppins Black"/>
                  <a:sym typeface="Poppins Black"/>
                </a:rPr>
                <a:t>SWEEPS ENTRIES</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200">
                  <a:solidFill>
                    <a:schemeClr val="dk1"/>
                  </a:solidFill>
                  <a:latin typeface="Poppins Black"/>
                  <a:ea typeface="Poppins Black"/>
                  <a:cs typeface="Poppins Black"/>
                  <a:sym typeface="Poppins Black"/>
                </a:rPr>
                <a:t>2,849</a:t>
              </a:r>
              <a:endParaRPr sz="2100">
                <a:solidFill>
                  <a:schemeClr val="dk1"/>
                </a:solidFill>
                <a:latin typeface="Poppins Black"/>
                <a:ea typeface="Poppins Black"/>
                <a:cs typeface="Poppins Black"/>
                <a:sym typeface="Poppins Black"/>
              </a:endParaRPr>
            </a:p>
          </p:txBody>
        </p:sp>
        <p:sp>
          <p:nvSpPr>
            <p:cNvPr id="675" name="Google Shape;675;p73"/>
            <p:cNvSpPr txBox="1"/>
            <p:nvPr/>
          </p:nvSpPr>
          <p:spPr>
            <a:xfrm>
              <a:off x="6123525" y="4466550"/>
              <a:ext cx="2229900" cy="1497900"/>
            </a:xfrm>
            <a:prstGeom prst="rect">
              <a:avLst/>
            </a:prstGeom>
            <a:noFill/>
            <a:ln cap="flat" cmpd="sng" w="9525">
              <a:solidFill>
                <a:srgbClr val="1D2754"/>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1300">
                  <a:solidFill>
                    <a:srgbClr val="E2C07F"/>
                  </a:solidFill>
                  <a:latin typeface="Poppins Black"/>
                  <a:ea typeface="Poppins Black"/>
                  <a:cs typeface="Poppins Black"/>
                  <a:sym typeface="Poppins Black"/>
                </a:rPr>
                <a:t>QR CODE SCANS</a:t>
              </a:r>
              <a:endParaRPr sz="1300">
                <a:solidFill>
                  <a:srgbClr val="E2C07F"/>
                </a:solidFill>
                <a:latin typeface="Poppins Black"/>
                <a:ea typeface="Poppins Black"/>
                <a:cs typeface="Poppins Black"/>
                <a:sym typeface="Poppins Black"/>
              </a:endParaRPr>
            </a:p>
            <a:p>
              <a:pPr indent="0" lvl="0" marL="0" rtl="0" algn="ctr">
                <a:lnSpc>
                  <a:spcPct val="115000"/>
                </a:lnSpc>
                <a:spcBef>
                  <a:spcPts val="0"/>
                </a:spcBef>
                <a:spcAft>
                  <a:spcPts val="0"/>
                </a:spcAft>
                <a:buNone/>
              </a:pPr>
              <a:r>
                <a:rPr lang="en" sz="3200">
                  <a:solidFill>
                    <a:schemeClr val="dk1"/>
                  </a:solidFill>
                  <a:latin typeface="Poppins Black"/>
                  <a:ea typeface="Poppins Black"/>
                  <a:cs typeface="Poppins Black"/>
                  <a:sym typeface="Poppins Black"/>
                </a:rPr>
                <a:t>4,909</a:t>
              </a:r>
              <a:endParaRPr sz="2100">
                <a:solidFill>
                  <a:schemeClr val="dk1"/>
                </a:solidFill>
                <a:latin typeface="Poppins Black"/>
                <a:ea typeface="Poppins Black"/>
                <a:cs typeface="Poppins Black"/>
                <a:sym typeface="Poppins Black"/>
              </a:endParaRPr>
            </a:p>
          </p:txBody>
        </p:sp>
        <p:pic>
          <p:nvPicPr>
            <p:cNvPr id="676" name="Google Shape;676;p73" title="Chart"/>
            <p:cNvPicPr preferRelativeResize="0"/>
            <p:nvPr/>
          </p:nvPicPr>
          <p:blipFill>
            <a:blip r:embed="rId3">
              <a:alphaModFix/>
            </a:blip>
            <a:stretch>
              <a:fillRect/>
            </a:stretch>
          </p:blipFill>
          <p:spPr>
            <a:xfrm>
              <a:off x="8496300" y="2798842"/>
              <a:ext cx="2743200" cy="1497835"/>
            </a:xfrm>
            <a:prstGeom prst="rect">
              <a:avLst/>
            </a:prstGeom>
            <a:noFill/>
            <a:ln cap="flat" cmpd="sng" w="9525">
              <a:solidFill>
                <a:schemeClr val="dk1"/>
              </a:solidFill>
              <a:prstDash val="solid"/>
              <a:round/>
              <a:headEnd len="sm" w="sm" type="none"/>
              <a:tailEnd len="sm" w="sm" type="none"/>
            </a:ln>
          </p:spPr>
        </p:pic>
        <p:pic>
          <p:nvPicPr>
            <p:cNvPr id="677" name="Google Shape;677;p73" title="Chart"/>
            <p:cNvPicPr preferRelativeResize="0"/>
            <p:nvPr/>
          </p:nvPicPr>
          <p:blipFill>
            <a:blip r:embed="rId4">
              <a:alphaModFix/>
            </a:blip>
            <a:stretch>
              <a:fillRect/>
            </a:stretch>
          </p:blipFill>
          <p:spPr>
            <a:xfrm>
              <a:off x="8487425" y="4466545"/>
              <a:ext cx="2743194" cy="1497829"/>
            </a:xfrm>
            <a:prstGeom prst="rect">
              <a:avLst/>
            </a:prstGeom>
            <a:noFill/>
            <a:ln cap="flat" cmpd="sng" w="9525">
              <a:solidFill>
                <a:schemeClr val="dk1"/>
              </a:solidFill>
              <a:prstDash val="solid"/>
              <a:round/>
              <a:headEnd len="sm" w="sm" type="none"/>
              <a:tailEnd len="sm" w="sm" type="none"/>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4"/>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SWEEPS ENTRIES INSIGHTS</a:t>
            </a:r>
            <a:endParaRPr/>
          </a:p>
        </p:txBody>
      </p:sp>
      <p:sp>
        <p:nvSpPr>
          <p:cNvPr id="683" name="Google Shape;683;p74"/>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684" name="Google Shape;684;p7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pic>
        <p:nvPicPr>
          <p:cNvPr id="685" name="Google Shape;685;p74"/>
          <p:cNvPicPr preferRelativeResize="0"/>
          <p:nvPr/>
        </p:nvPicPr>
        <p:blipFill>
          <a:blip r:embed="rId3">
            <a:alphaModFix/>
          </a:blip>
          <a:stretch>
            <a:fillRect/>
          </a:stretch>
        </p:blipFill>
        <p:spPr>
          <a:xfrm>
            <a:off x="6096000" y="3617847"/>
            <a:ext cx="2889250" cy="2670317"/>
          </a:xfrm>
          <a:prstGeom prst="rect">
            <a:avLst/>
          </a:prstGeom>
          <a:noFill/>
          <a:ln>
            <a:noFill/>
          </a:ln>
        </p:spPr>
      </p:pic>
      <p:graphicFrame>
        <p:nvGraphicFramePr>
          <p:cNvPr id="686" name="Google Shape;686;p74"/>
          <p:cNvGraphicFramePr/>
          <p:nvPr/>
        </p:nvGraphicFramePr>
        <p:xfrm>
          <a:off x="9961363" y="889475"/>
          <a:ext cx="3000000" cy="3000000"/>
        </p:xfrm>
        <a:graphic>
          <a:graphicData uri="http://schemas.openxmlformats.org/drawingml/2006/table">
            <a:tbl>
              <a:tblPr>
                <a:noFill/>
                <a:tableStyleId>{3EB07F5F-3F8E-4913-9F97-5F8A8DA56B7B}</a:tableStyleId>
              </a:tblPr>
              <a:tblGrid>
                <a:gridCol w="790575"/>
                <a:gridCol w="800100"/>
              </a:tblGrid>
              <a:tr h="323850">
                <a:tc gridSpan="2">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Entry Count By State</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AZ</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112</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CA</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293</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CO</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216</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DC</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18</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FL</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93</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IL</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355</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MA</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16</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MI</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114</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NC</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269</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NY</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493</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PA</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272</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TN</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21</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TX</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511</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VA</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66</a:t>
                      </a:r>
                      <a:endParaRPr b="1" sz="10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687" name="Google Shape;687;p74"/>
          <p:cNvPicPr preferRelativeResize="0"/>
          <p:nvPr/>
        </p:nvPicPr>
        <p:blipFill rotWithShape="1">
          <a:blip r:embed="rId4">
            <a:alphaModFix/>
          </a:blip>
          <a:srcRect b="0" l="0" r="10530" t="0"/>
          <a:stretch/>
        </p:blipFill>
        <p:spPr>
          <a:xfrm>
            <a:off x="4748412" y="1066800"/>
            <a:ext cx="4922249" cy="2476500"/>
          </a:xfrm>
          <a:prstGeom prst="rect">
            <a:avLst/>
          </a:prstGeom>
          <a:noFill/>
          <a:ln>
            <a:noFill/>
          </a:ln>
        </p:spPr>
      </p:pic>
      <p:sp>
        <p:nvSpPr>
          <p:cNvPr id="688" name="Google Shape;688;p74"/>
          <p:cNvSpPr txBox="1"/>
          <p:nvPr>
            <p:ph idx="1" type="body"/>
          </p:nvPr>
        </p:nvSpPr>
        <p:spPr>
          <a:xfrm>
            <a:off x="266700" y="1463650"/>
            <a:ext cx="3886200" cy="43815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en"/>
              <a:t>Texas had the highest sweeps entries</a:t>
            </a:r>
            <a:endParaRPr/>
          </a:p>
          <a:p>
            <a:pPr indent="-330200" lvl="0" marL="457200" rtl="0" algn="l">
              <a:lnSpc>
                <a:spcPct val="115000"/>
              </a:lnSpc>
              <a:spcBef>
                <a:spcPts val="0"/>
              </a:spcBef>
              <a:spcAft>
                <a:spcPts val="0"/>
              </a:spcAft>
              <a:buSzPts val="1600"/>
              <a:buChar char="•"/>
            </a:pPr>
            <a:r>
              <a:rPr lang="en"/>
              <a:t>Increased sweeps entry trend </a:t>
            </a:r>
            <a:r>
              <a:rPr lang="en"/>
              <a:t>between 3pm- 6pm</a:t>
            </a:r>
            <a:endParaRPr/>
          </a:p>
          <a:p>
            <a:pPr indent="-330200" lvl="0" marL="457200" rtl="0" algn="l">
              <a:lnSpc>
                <a:spcPct val="115000"/>
              </a:lnSpc>
              <a:spcBef>
                <a:spcPts val="0"/>
              </a:spcBef>
              <a:spcAft>
                <a:spcPts val="0"/>
              </a:spcAft>
              <a:buSzPts val="1600"/>
              <a:buChar char="•"/>
            </a:pPr>
            <a:r>
              <a:rPr lang="en"/>
              <a:t>Most participants were between 30-39 years old</a:t>
            </a:r>
            <a:endParaRPr/>
          </a:p>
          <a:p>
            <a:pPr indent="0" lvl="0" marL="457200" rtl="0" algn="l">
              <a:lnSpc>
                <a:spcPct val="115000"/>
              </a:lnSpc>
              <a:spcBef>
                <a:spcPts val="0"/>
              </a:spcBef>
              <a:spcAft>
                <a:spcPts val="0"/>
              </a:spcAft>
              <a:buNone/>
            </a:pPr>
            <a:r>
              <a:t/>
            </a:r>
            <a:endParaRPr b="1">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b="1" lang="en">
                <a:latin typeface="Poppins"/>
                <a:ea typeface="Poppins"/>
                <a:cs typeface="Poppins"/>
                <a:sym typeface="Poppins"/>
              </a:rPr>
              <a:t>Sweeps Winners:</a:t>
            </a:r>
            <a:endParaRPr b="1">
              <a:latin typeface="Poppins"/>
              <a:ea typeface="Poppins"/>
              <a:cs typeface="Poppins"/>
              <a:sym typeface="Poppins"/>
            </a:endParaRPr>
          </a:p>
          <a:p>
            <a:pPr indent="-317500" lvl="1" marL="914400" rtl="0" algn="l">
              <a:lnSpc>
                <a:spcPct val="115000"/>
              </a:lnSpc>
              <a:spcBef>
                <a:spcPts val="0"/>
              </a:spcBef>
              <a:spcAft>
                <a:spcPts val="0"/>
              </a:spcAft>
              <a:buSzPts val="1400"/>
              <a:buChar char="•"/>
            </a:pPr>
            <a:r>
              <a:rPr lang="en"/>
              <a:t>WBU Winner: Pacoima, CA </a:t>
            </a:r>
            <a:endParaRPr/>
          </a:p>
          <a:p>
            <a:pPr indent="-317500" lvl="1" marL="914400" rtl="0" algn="l">
              <a:lnSpc>
                <a:spcPct val="115000"/>
              </a:lnSpc>
              <a:spcBef>
                <a:spcPts val="0"/>
              </a:spcBef>
              <a:spcAft>
                <a:spcPts val="0"/>
              </a:spcAft>
              <a:buSzPts val="1400"/>
              <a:buChar char="•"/>
            </a:pPr>
            <a:r>
              <a:rPr lang="en"/>
              <a:t>CBU: Broomfield, CO</a:t>
            </a:r>
            <a:endParaRPr/>
          </a:p>
          <a:p>
            <a:pPr indent="-317500" lvl="1" marL="914400" rtl="0" algn="l">
              <a:lnSpc>
                <a:spcPct val="115000"/>
              </a:lnSpc>
              <a:spcBef>
                <a:spcPts val="0"/>
              </a:spcBef>
              <a:spcAft>
                <a:spcPts val="0"/>
              </a:spcAft>
              <a:buSzPts val="1400"/>
              <a:buChar char="•"/>
            </a:pPr>
            <a:r>
              <a:rPr lang="en"/>
              <a:t>EBU: Medfield, MA</a:t>
            </a:r>
            <a:endParaRPr/>
          </a:p>
          <a:p>
            <a:pPr indent="-317500" lvl="1" marL="914400" rtl="0" algn="l">
              <a:lnSpc>
                <a:spcPct val="115000"/>
              </a:lnSpc>
              <a:spcBef>
                <a:spcPts val="0"/>
              </a:spcBef>
              <a:spcAft>
                <a:spcPts val="0"/>
              </a:spcAft>
              <a:buSzPts val="1400"/>
              <a:buChar char="•"/>
            </a:pPr>
            <a:r>
              <a:rPr lang="en"/>
              <a:t>SEBU: Charlotte, NC</a:t>
            </a:r>
            <a:endParaRPr/>
          </a:p>
          <a:p>
            <a:pPr indent="-317500" lvl="1" marL="914400" rtl="0" algn="l">
              <a:lnSpc>
                <a:spcPct val="115000"/>
              </a:lnSpc>
              <a:spcBef>
                <a:spcPts val="0"/>
              </a:spcBef>
              <a:spcAft>
                <a:spcPts val="0"/>
              </a:spcAft>
              <a:buSzPts val="1400"/>
              <a:buChar char="•"/>
            </a:pPr>
            <a:r>
              <a:rPr lang="en"/>
              <a:t>SBU: Austin, TX</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b="1">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75"/>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694" name="Google Shape;694;p75"/>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ARTIST PARTNERSHIP + SOCIAL</a:t>
            </a:r>
            <a:r>
              <a:rPr lang="en">
                <a:solidFill>
                  <a:srgbClr val="E2C07F"/>
                </a:solidFill>
              </a:rPr>
              <a:t> RESULTS</a:t>
            </a:r>
            <a:endParaRPr>
              <a:solidFill>
                <a:srgbClr val="FFFFFF"/>
              </a:solidFill>
            </a:endParaRPr>
          </a:p>
        </p:txBody>
      </p:sp>
      <p:sp>
        <p:nvSpPr>
          <p:cNvPr id="695" name="Google Shape;695;p7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696" name="Google Shape;696;p75"/>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697" name="Google Shape;697;p75"/>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698" name="Google Shape;698;p75"/>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76"/>
          <p:cNvPicPr preferRelativeResize="0"/>
          <p:nvPr/>
        </p:nvPicPr>
        <p:blipFill rotWithShape="1">
          <a:blip r:embed="rId3">
            <a:alphaModFix/>
          </a:blip>
          <a:srcRect b="11902" l="0" r="0" t="0"/>
          <a:stretch/>
        </p:blipFill>
        <p:spPr>
          <a:xfrm>
            <a:off x="100" y="0"/>
            <a:ext cx="12192000" cy="7160734"/>
          </a:xfrm>
          <a:prstGeom prst="rect">
            <a:avLst/>
          </a:prstGeom>
          <a:noFill/>
          <a:ln>
            <a:noFill/>
          </a:ln>
        </p:spPr>
      </p:pic>
      <p:sp>
        <p:nvSpPr>
          <p:cNvPr id="704" name="Google Shape;704;p76"/>
          <p:cNvSpPr txBox="1"/>
          <p:nvPr>
            <p:ph idx="12" type="sldNum"/>
          </p:nvPr>
        </p:nvSpPr>
        <p:spPr>
          <a:xfrm>
            <a:off x="12341214" y="183545"/>
            <a:ext cx="3657600" cy="486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05" name="Google Shape;705;p76"/>
          <p:cNvSpPr txBox="1"/>
          <p:nvPr/>
        </p:nvSpPr>
        <p:spPr>
          <a:xfrm>
            <a:off x="419100" y="6362700"/>
            <a:ext cx="3666900" cy="480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700" u="none" cap="none" strike="noStrike">
                <a:solidFill>
                  <a:schemeClr val="lt1"/>
                </a:solidFill>
                <a:latin typeface="Arial"/>
                <a:ea typeface="Arial"/>
                <a:cs typeface="Arial"/>
                <a:sym typeface="Arial"/>
              </a:rPr>
              <a:t>© MOMENTUM WORLDWIDE 202</a:t>
            </a:r>
            <a:r>
              <a:rPr lang="en" sz="700">
                <a:solidFill>
                  <a:schemeClr val="lt1"/>
                </a:solidFill>
              </a:rPr>
              <a:t>4</a:t>
            </a:r>
            <a:r>
              <a:rPr b="0" i="0" lang="en" sz="700" u="none" cap="none" strike="noStrike">
                <a:solidFill>
                  <a:schemeClr val="lt1"/>
                </a:solidFill>
                <a:latin typeface="Arial"/>
                <a:ea typeface="Arial"/>
                <a:cs typeface="Arial"/>
                <a:sym typeface="Arial"/>
              </a:rPr>
              <a:t> IN CONFIDENCE. </a:t>
            </a:r>
            <a:br>
              <a:rPr b="0" i="0" lang="en" sz="700" u="none" cap="none" strike="noStrike">
                <a:solidFill>
                  <a:schemeClr val="lt1"/>
                </a:solidFill>
                <a:latin typeface="Arial"/>
                <a:ea typeface="Arial"/>
                <a:cs typeface="Arial"/>
                <a:sym typeface="Arial"/>
              </a:rPr>
            </a:br>
            <a:r>
              <a:rPr b="0" i="0" lang="en" sz="700" u="none" cap="none" strike="noStrike">
                <a:solidFill>
                  <a:schemeClr val="lt1"/>
                </a:solidFill>
                <a:latin typeface="Arial"/>
                <a:ea typeface="Arial"/>
                <a:cs typeface="Arial"/>
                <a:sym typeface="Arial"/>
              </a:rPr>
              <a:t>THIS DOCUMENT MAY NOT BE DISTRIBUTED OR COPIED WITHOUT PRIOR CONSENT.</a:t>
            </a:r>
            <a:endParaRPr b="0" i="0" sz="700" u="none" cap="none" strike="noStrike">
              <a:solidFill>
                <a:schemeClr val="lt1"/>
              </a:solidFill>
              <a:latin typeface="Arial"/>
              <a:ea typeface="Arial"/>
              <a:cs typeface="Arial"/>
              <a:sym typeface="Arial"/>
            </a:endParaRPr>
          </a:p>
        </p:txBody>
      </p:sp>
      <p:pic>
        <p:nvPicPr>
          <p:cNvPr id="706" name="Google Shape;706;p76"/>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707" name="Google Shape;707;p76"/>
          <p:cNvPicPr preferRelativeResize="0"/>
          <p:nvPr/>
        </p:nvPicPr>
        <p:blipFill rotWithShape="1">
          <a:blip r:embed="rId5">
            <a:alphaModFix/>
          </a:blip>
          <a:srcRect b="0" l="0" r="0" t="0"/>
          <a:stretch/>
        </p:blipFill>
        <p:spPr>
          <a:xfrm flipH="1">
            <a:off x="419101" y="0"/>
            <a:ext cx="2971799" cy="289418"/>
          </a:xfrm>
          <a:prstGeom prst="rect">
            <a:avLst/>
          </a:prstGeom>
          <a:noFill/>
          <a:ln>
            <a:noFill/>
          </a:ln>
        </p:spPr>
      </p:pic>
      <p:sp>
        <p:nvSpPr>
          <p:cNvPr id="708" name="Google Shape;708;p76"/>
          <p:cNvSpPr txBox="1"/>
          <p:nvPr/>
        </p:nvSpPr>
        <p:spPr>
          <a:xfrm>
            <a:off x="393600" y="1615567"/>
            <a:ext cx="10342500" cy="3152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000">
                <a:solidFill>
                  <a:schemeClr val="lt1"/>
                </a:solidFill>
                <a:latin typeface="Poppins"/>
                <a:ea typeface="Poppins"/>
                <a:cs typeface="Poppins"/>
                <a:sym typeface="Poppins"/>
              </a:rPr>
              <a:t>2023’s Modelo Custom Shop brought the Modelo </a:t>
            </a:r>
            <a:r>
              <a:rPr b="1" lang="en" sz="2000">
                <a:solidFill>
                  <a:srgbClr val="E2C07F"/>
                </a:solidFill>
                <a:latin typeface="Poppins"/>
                <a:ea typeface="Poppins"/>
                <a:cs typeface="Poppins"/>
                <a:sym typeface="Poppins"/>
              </a:rPr>
              <a:t>fighting spirit</a:t>
            </a:r>
            <a:r>
              <a:rPr b="1" lang="en" sz="2000">
                <a:solidFill>
                  <a:schemeClr val="lt1"/>
                </a:solidFill>
                <a:latin typeface="Poppins"/>
                <a:ea typeface="Poppins"/>
                <a:cs typeface="Poppins"/>
                <a:sym typeface="Poppins"/>
              </a:rPr>
              <a:t> to major communities across the country. </a:t>
            </a:r>
            <a:endParaRPr b="1" sz="2000">
              <a:solidFill>
                <a:schemeClr val="lt1"/>
              </a:solidFill>
              <a:latin typeface="Poppins"/>
              <a:ea typeface="Poppins"/>
              <a:cs typeface="Poppins"/>
              <a:sym typeface="Poppins"/>
            </a:endParaRPr>
          </a:p>
          <a:p>
            <a:pPr indent="0" lvl="0" marL="0" rtl="0" algn="l">
              <a:spcBef>
                <a:spcPts val="0"/>
              </a:spcBef>
              <a:spcAft>
                <a:spcPts val="0"/>
              </a:spcAft>
              <a:buNone/>
            </a:pPr>
            <a:r>
              <a:t/>
            </a:r>
            <a:endParaRPr b="1" sz="2000">
              <a:solidFill>
                <a:schemeClr val="lt1"/>
              </a:solidFill>
              <a:latin typeface="Poppins"/>
              <a:ea typeface="Poppins"/>
              <a:cs typeface="Poppins"/>
              <a:sym typeface="Poppins"/>
            </a:endParaRPr>
          </a:p>
          <a:p>
            <a:pPr indent="0" lvl="0" marL="0" rtl="0" algn="l">
              <a:spcBef>
                <a:spcPts val="0"/>
              </a:spcBef>
              <a:spcAft>
                <a:spcPts val="0"/>
              </a:spcAft>
              <a:buNone/>
            </a:pPr>
            <a:r>
              <a:rPr b="1" lang="en" sz="2000">
                <a:solidFill>
                  <a:schemeClr val="lt1"/>
                </a:solidFill>
                <a:latin typeface="Poppins"/>
                <a:ea typeface="Poppins"/>
                <a:cs typeface="Poppins"/>
                <a:sym typeface="Poppins"/>
              </a:rPr>
              <a:t>We collaborated with 22 hyper-local artists to design customized gear representing their hometowns and leveraged their neighborhood followings and credible reputations to amplify the program via social channels.</a:t>
            </a:r>
            <a:endParaRPr b="1" sz="2000">
              <a:solidFill>
                <a:schemeClr val="lt1"/>
              </a:solidFill>
              <a:latin typeface="Poppins"/>
              <a:ea typeface="Poppins"/>
              <a:cs typeface="Poppins"/>
              <a:sym typeface="Poppins"/>
            </a:endParaRPr>
          </a:p>
          <a:p>
            <a:pPr indent="0" lvl="0" marL="0" rtl="0" algn="l">
              <a:spcBef>
                <a:spcPts val="0"/>
              </a:spcBef>
              <a:spcAft>
                <a:spcPts val="0"/>
              </a:spcAft>
              <a:buNone/>
            </a:pPr>
            <a:r>
              <a:t/>
            </a:r>
            <a:endParaRPr b="1" sz="1900">
              <a:solidFill>
                <a:schemeClr val="lt1"/>
              </a:solidFill>
              <a:latin typeface="Poppins"/>
              <a:ea typeface="Poppins"/>
              <a:cs typeface="Poppins"/>
              <a:sym typeface="Poppins"/>
            </a:endParaRPr>
          </a:p>
          <a:p>
            <a:pPr indent="0" lvl="0" marL="0" rtl="0" algn="l">
              <a:spcBef>
                <a:spcPts val="0"/>
              </a:spcBef>
              <a:spcAft>
                <a:spcPts val="0"/>
              </a:spcAft>
              <a:buNone/>
            </a:pPr>
            <a:r>
              <a:t/>
            </a:r>
            <a:endParaRPr b="1" sz="1900">
              <a:solidFill>
                <a:schemeClr val="lt1"/>
              </a:solidFill>
              <a:latin typeface="Poppins"/>
              <a:ea typeface="Poppins"/>
              <a:cs typeface="Poppins"/>
              <a:sym typeface="Poppins"/>
            </a:endParaRPr>
          </a:p>
        </p:txBody>
      </p:sp>
      <p:sp>
        <p:nvSpPr>
          <p:cNvPr id="709" name="Google Shape;709;p76"/>
          <p:cNvSpPr txBox="1"/>
          <p:nvPr>
            <p:ph type="title"/>
          </p:nvPr>
        </p:nvSpPr>
        <p:spPr>
          <a:xfrm>
            <a:off x="419100" y="502775"/>
            <a:ext cx="6477000" cy="111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2800"/>
              <a:buFont typeface="Arial Black"/>
              <a:buNone/>
            </a:pPr>
            <a:r>
              <a:rPr lang="en" sz="3600">
                <a:solidFill>
                  <a:srgbClr val="E2C07F"/>
                </a:solidFill>
              </a:rPr>
              <a:t>MODELO CUSTOM SHOP</a:t>
            </a:r>
            <a:endParaRPr sz="3600">
              <a:solidFill>
                <a:srgbClr val="E2C07F"/>
              </a:solidFill>
            </a:endParaRPr>
          </a:p>
          <a:p>
            <a:pPr indent="0" lvl="0" marL="0" rtl="0" algn="l">
              <a:lnSpc>
                <a:spcPct val="85000"/>
              </a:lnSpc>
              <a:spcBef>
                <a:spcPts val="0"/>
              </a:spcBef>
              <a:spcAft>
                <a:spcPts val="0"/>
              </a:spcAft>
              <a:buClr>
                <a:schemeClr val="lt1"/>
              </a:buClr>
              <a:buSzPts val="2800"/>
              <a:buFont typeface="Arial Black"/>
              <a:buNone/>
            </a:pPr>
            <a:r>
              <a:rPr lang="en" sz="3600"/>
              <a:t>THE GOAL</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7"/>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TOPLINE RESULTS</a:t>
            </a:r>
            <a:endParaRPr/>
          </a:p>
        </p:txBody>
      </p:sp>
      <p:sp>
        <p:nvSpPr>
          <p:cNvPr id="715" name="Google Shape;715;p77"/>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716" name="Google Shape;716;p7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717" name="Google Shape;717;p77"/>
          <p:cNvSpPr txBox="1"/>
          <p:nvPr/>
        </p:nvSpPr>
        <p:spPr>
          <a:xfrm>
            <a:off x="1647450" y="1675000"/>
            <a:ext cx="728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Poppins Light"/>
              <a:ea typeface="Poppins Light"/>
              <a:cs typeface="Poppins Light"/>
              <a:sym typeface="Poppins Light"/>
            </a:endParaRPr>
          </a:p>
        </p:txBody>
      </p:sp>
      <p:sp>
        <p:nvSpPr>
          <p:cNvPr id="718" name="Google Shape;718;p77"/>
          <p:cNvSpPr txBox="1"/>
          <p:nvPr/>
        </p:nvSpPr>
        <p:spPr>
          <a:xfrm>
            <a:off x="533400" y="1310100"/>
            <a:ext cx="11239500" cy="849600"/>
          </a:xfrm>
          <a:prstGeom prst="rect">
            <a:avLst/>
          </a:prstGeom>
          <a:noFill/>
          <a:ln>
            <a:noFill/>
          </a:ln>
        </p:spPr>
        <p:txBody>
          <a:bodyPr anchorCtr="0" anchor="t" bIns="91425" lIns="0" spcFirstLastPara="1" rIns="0" wrap="square" tIns="91425">
            <a:spAutoFit/>
          </a:bodyPr>
          <a:lstStyle/>
          <a:p>
            <a:pPr indent="0" lvl="0" marL="0" rtl="0" algn="l">
              <a:lnSpc>
                <a:spcPct val="85000"/>
              </a:lnSpc>
              <a:spcBef>
                <a:spcPts val="0"/>
              </a:spcBef>
              <a:spcAft>
                <a:spcPts val="0"/>
              </a:spcAft>
              <a:buClr>
                <a:schemeClr val="dk1"/>
              </a:buClr>
              <a:buSzPts val="2800"/>
              <a:buFont typeface="Arial Black"/>
              <a:buNone/>
            </a:pPr>
            <a:r>
              <a:rPr lang="en" sz="1600">
                <a:solidFill>
                  <a:schemeClr val="dk1"/>
                </a:solidFill>
                <a:latin typeface="Poppins Light"/>
                <a:ea typeface="Poppins Light"/>
                <a:cs typeface="Poppins Light"/>
                <a:sym typeface="Poppins Light"/>
              </a:rPr>
              <a:t>2023’s program content was well-received, resonating with a small audience–as indicated by the high engagement rate–however, there’s opportunity to improve amplification tactics and overall awareness in 2024.</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600">
              <a:solidFill>
                <a:schemeClr val="dk1"/>
              </a:solidFill>
              <a:latin typeface="Poppins Light"/>
              <a:ea typeface="Poppins Light"/>
              <a:cs typeface="Poppins Light"/>
              <a:sym typeface="Poppins Light"/>
            </a:endParaRPr>
          </a:p>
        </p:txBody>
      </p:sp>
      <p:grpSp>
        <p:nvGrpSpPr>
          <p:cNvPr id="719" name="Google Shape;719;p77"/>
          <p:cNvGrpSpPr/>
          <p:nvPr/>
        </p:nvGrpSpPr>
        <p:grpSpPr>
          <a:xfrm>
            <a:off x="1798513" y="2007296"/>
            <a:ext cx="8594984" cy="4194780"/>
            <a:chOff x="1455233" y="1611783"/>
            <a:chExt cx="9327167" cy="4552122"/>
          </a:xfrm>
        </p:grpSpPr>
        <p:sp>
          <p:nvSpPr>
            <p:cNvPr id="720" name="Google Shape;720;p77"/>
            <p:cNvSpPr/>
            <p:nvPr/>
          </p:nvSpPr>
          <p:spPr>
            <a:xfrm>
              <a:off x="7894300" y="1611785"/>
              <a:ext cx="2888100" cy="21639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3600">
                  <a:latin typeface="Poppins Black"/>
                  <a:ea typeface="Poppins Black"/>
                  <a:cs typeface="Poppins Black"/>
                  <a:sym typeface="Poppins Black"/>
                </a:rPr>
                <a:t>99%</a:t>
              </a:r>
              <a:br>
                <a:rPr b="1" lang="en" sz="3200">
                  <a:latin typeface="Poppins"/>
                  <a:ea typeface="Poppins"/>
                  <a:cs typeface="Poppins"/>
                  <a:sym typeface="Poppins"/>
                </a:rPr>
              </a:br>
              <a:r>
                <a:rPr b="1" lang="en" sz="800">
                  <a:solidFill>
                    <a:schemeClr val="lt1"/>
                  </a:solidFill>
                  <a:latin typeface="Poppins"/>
                  <a:ea typeface="Poppins"/>
                  <a:cs typeface="Poppins"/>
                  <a:sym typeface="Poppins"/>
                </a:rPr>
                <a:t>.</a:t>
              </a:r>
              <a:endParaRPr b="1" sz="800">
                <a:solidFill>
                  <a:schemeClr val="lt1"/>
                </a:solidFill>
                <a:latin typeface="Poppins"/>
                <a:ea typeface="Poppins"/>
                <a:cs typeface="Poppins"/>
                <a:sym typeface="Poppins"/>
              </a:endParaRPr>
            </a:p>
            <a:p>
              <a:pPr indent="0" lvl="0" marL="0" rtl="0" algn="ctr">
                <a:spcBef>
                  <a:spcPts val="0"/>
                </a:spcBef>
                <a:spcAft>
                  <a:spcPts val="0"/>
                </a:spcAft>
                <a:buNone/>
              </a:pPr>
              <a:r>
                <a:rPr lang="en" sz="1700">
                  <a:solidFill>
                    <a:srgbClr val="E2C07F"/>
                  </a:solidFill>
                  <a:latin typeface="Poppins ExtraBold"/>
                  <a:ea typeface="Poppins ExtraBold"/>
                  <a:cs typeface="Poppins ExtraBold"/>
                  <a:sym typeface="Poppins ExtraBold"/>
                </a:rPr>
                <a:t>NET POSITIVE SENTIMENT</a:t>
              </a:r>
              <a:br>
                <a:rPr lang="en" sz="1900">
                  <a:latin typeface="Poppins Light"/>
                  <a:ea typeface="Poppins Light"/>
                  <a:cs typeface="Poppins Light"/>
                  <a:sym typeface="Poppins Light"/>
                </a:rPr>
              </a:br>
              <a:r>
                <a:rPr lang="en" sz="1100">
                  <a:latin typeface="Poppins Light"/>
                  <a:ea typeface="Poppins Light"/>
                  <a:cs typeface="Poppins Light"/>
                  <a:sym typeface="Poppins Light"/>
                </a:rPr>
                <a:t>The difference between total positive and negative event mentions.</a:t>
              </a:r>
              <a:br>
                <a:rPr lang="en" sz="700">
                  <a:latin typeface="Poppins Light"/>
                  <a:ea typeface="Poppins Light"/>
                  <a:cs typeface="Poppins Light"/>
                  <a:sym typeface="Poppins Light"/>
                </a:rPr>
              </a:br>
              <a:r>
                <a:rPr lang="en" sz="700">
                  <a:solidFill>
                    <a:schemeClr val="lt1"/>
                  </a:solidFill>
                  <a:latin typeface="Poppins Light"/>
                  <a:ea typeface="Poppins Light"/>
                  <a:cs typeface="Poppins Light"/>
                  <a:sym typeface="Poppins Light"/>
                </a:rPr>
                <a:t>.</a:t>
              </a:r>
              <a:br>
                <a:rPr lang="en" sz="1100">
                  <a:latin typeface="Poppins Light"/>
                  <a:ea typeface="Poppins Light"/>
                  <a:cs typeface="Poppins Light"/>
                  <a:sym typeface="Poppins Light"/>
                </a:rPr>
              </a:br>
              <a:r>
                <a:rPr b="1" lang="en" sz="1100">
                  <a:solidFill>
                    <a:srgbClr val="57A773"/>
                  </a:solidFill>
                  <a:latin typeface="Poppins"/>
                  <a:ea typeface="Poppins"/>
                  <a:cs typeface="Poppins"/>
                  <a:sym typeface="Poppins"/>
                </a:rPr>
                <a:t>+7 vs. 2023 Modelo sentiment</a:t>
              </a:r>
              <a:endParaRPr b="1" sz="1100">
                <a:solidFill>
                  <a:srgbClr val="57A773"/>
                </a:solidFill>
                <a:latin typeface="Poppins"/>
                <a:ea typeface="Poppins"/>
                <a:cs typeface="Poppins"/>
                <a:sym typeface="Poppins"/>
              </a:endParaRPr>
            </a:p>
          </p:txBody>
        </p:sp>
        <p:sp>
          <p:nvSpPr>
            <p:cNvPr id="721" name="Google Shape;721;p77"/>
            <p:cNvSpPr/>
            <p:nvPr/>
          </p:nvSpPr>
          <p:spPr>
            <a:xfrm>
              <a:off x="1455233" y="1611785"/>
              <a:ext cx="2888100" cy="21639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 sz="3600">
                  <a:solidFill>
                    <a:schemeClr val="dk1"/>
                  </a:solidFill>
                  <a:latin typeface="Poppins Black"/>
                  <a:ea typeface="Poppins Black"/>
                  <a:cs typeface="Poppins Black"/>
                  <a:sym typeface="Poppins Black"/>
                </a:rPr>
                <a:t>147</a:t>
              </a:r>
              <a:br>
                <a:rPr b="1" lang="en" sz="3200">
                  <a:solidFill>
                    <a:schemeClr val="dk1"/>
                  </a:solidFill>
                  <a:latin typeface="Poppins"/>
                  <a:ea typeface="Poppins"/>
                  <a:cs typeface="Poppins"/>
                  <a:sym typeface="Poppins"/>
                </a:rPr>
              </a:br>
              <a:r>
                <a:rPr b="1" lang="en" sz="800">
                  <a:solidFill>
                    <a:schemeClr val="lt1"/>
                  </a:solidFill>
                  <a:latin typeface="Poppins"/>
                  <a:ea typeface="Poppins"/>
                  <a:cs typeface="Poppins"/>
                  <a:sym typeface="Poppins"/>
                </a:rPr>
                <a:t>.</a:t>
              </a:r>
              <a:endParaRPr b="1" sz="800">
                <a:solidFill>
                  <a:schemeClr val="lt1"/>
                </a:solidFill>
                <a:latin typeface="Poppins"/>
                <a:ea typeface="Poppins"/>
                <a:cs typeface="Poppins"/>
                <a:sym typeface="Poppins"/>
              </a:endParaRPr>
            </a:p>
            <a:p>
              <a:pPr indent="0" lvl="0" marL="0" rtl="0" algn="ctr">
                <a:spcBef>
                  <a:spcPts val="0"/>
                </a:spcBef>
                <a:spcAft>
                  <a:spcPts val="0"/>
                </a:spcAft>
                <a:buNone/>
              </a:pPr>
              <a:r>
                <a:rPr lang="en" sz="1700">
                  <a:solidFill>
                    <a:srgbClr val="E2C07F"/>
                  </a:solidFill>
                  <a:latin typeface="Poppins ExtraBold"/>
                  <a:ea typeface="Poppins ExtraBold"/>
                  <a:cs typeface="Poppins ExtraBold"/>
                  <a:sym typeface="Poppins ExtraBold"/>
                </a:rPr>
                <a:t>EARNED MENTIONS</a:t>
              </a:r>
              <a:br>
                <a:rPr lang="en" sz="1900">
                  <a:solidFill>
                    <a:schemeClr val="dk1"/>
                  </a:solidFill>
                  <a:latin typeface="Poppins Light"/>
                  <a:ea typeface="Poppins Light"/>
                  <a:cs typeface="Poppins Light"/>
                  <a:sym typeface="Poppins Light"/>
                </a:rPr>
              </a:br>
              <a:r>
                <a:rPr lang="en" sz="1100">
                  <a:solidFill>
                    <a:schemeClr val="dk1"/>
                  </a:solidFill>
                  <a:latin typeface="Poppins Light"/>
                  <a:ea typeface="Poppins Light"/>
                  <a:cs typeface="Poppins Light"/>
                  <a:sym typeface="Poppins Light"/>
                </a:rPr>
                <a:t>The total amount of ‘Modelo Custom Shop’ mentions across Instagram, Facebook, Twitter and TikTok.</a:t>
              </a:r>
              <a:endParaRPr sz="3600">
                <a:latin typeface="Poppins Black"/>
                <a:ea typeface="Poppins Black"/>
                <a:cs typeface="Poppins Black"/>
                <a:sym typeface="Poppins Black"/>
              </a:endParaRPr>
            </a:p>
          </p:txBody>
        </p:sp>
        <p:sp>
          <p:nvSpPr>
            <p:cNvPr id="722" name="Google Shape;722;p77"/>
            <p:cNvSpPr/>
            <p:nvPr/>
          </p:nvSpPr>
          <p:spPr>
            <a:xfrm>
              <a:off x="7894291" y="4000005"/>
              <a:ext cx="2888100" cy="21639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 sz="3600">
                  <a:solidFill>
                    <a:schemeClr val="dk1"/>
                  </a:solidFill>
                  <a:latin typeface="Poppins Black"/>
                  <a:ea typeface="Poppins Black"/>
                  <a:cs typeface="Poppins Black"/>
                  <a:sym typeface="Poppins Black"/>
                </a:rPr>
                <a:t>7.4%</a:t>
              </a:r>
              <a:br>
                <a:rPr b="1" lang="en" sz="3200">
                  <a:solidFill>
                    <a:schemeClr val="dk1"/>
                  </a:solidFill>
                  <a:latin typeface="Poppins"/>
                  <a:ea typeface="Poppins"/>
                  <a:cs typeface="Poppins"/>
                  <a:sym typeface="Poppins"/>
                </a:rPr>
              </a:br>
              <a:r>
                <a:rPr b="1" lang="en" sz="800">
                  <a:solidFill>
                    <a:schemeClr val="lt1"/>
                  </a:solidFill>
                  <a:latin typeface="Poppins"/>
                  <a:ea typeface="Poppins"/>
                  <a:cs typeface="Poppins"/>
                  <a:sym typeface="Poppins"/>
                </a:rPr>
                <a:t>.</a:t>
              </a:r>
              <a:endParaRPr b="1" sz="800">
                <a:solidFill>
                  <a:schemeClr val="lt1"/>
                </a:solidFill>
                <a:latin typeface="Poppins"/>
                <a:ea typeface="Poppins"/>
                <a:cs typeface="Poppins"/>
                <a:sym typeface="Poppins"/>
              </a:endParaRPr>
            </a:p>
            <a:p>
              <a:pPr indent="0" lvl="0" marL="0" rtl="0" algn="ctr">
                <a:spcBef>
                  <a:spcPts val="0"/>
                </a:spcBef>
                <a:spcAft>
                  <a:spcPts val="0"/>
                </a:spcAft>
                <a:buNone/>
              </a:pPr>
              <a:r>
                <a:rPr lang="en" sz="1700">
                  <a:solidFill>
                    <a:srgbClr val="E2C07F"/>
                  </a:solidFill>
                  <a:latin typeface="Poppins ExtraBold"/>
                  <a:ea typeface="Poppins ExtraBold"/>
                  <a:cs typeface="Poppins ExtraBold"/>
                  <a:sym typeface="Poppins ExtraBold"/>
                </a:rPr>
                <a:t>ENGAGEMENT RATE*</a:t>
              </a:r>
              <a:br>
                <a:rPr lang="en" sz="1900">
                  <a:solidFill>
                    <a:schemeClr val="dk1"/>
                  </a:solidFill>
                  <a:latin typeface="Poppins Light"/>
                  <a:ea typeface="Poppins Light"/>
                  <a:cs typeface="Poppins Light"/>
                  <a:sym typeface="Poppins Light"/>
                </a:rPr>
              </a:br>
              <a:r>
                <a:rPr lang="en" sz="1100">
                  <a:solidFill>
                    <a:schemeClr val="dk1"/>
                  </a:solidFill>
                  <a:latin typeface="Poppins Light"/>
                  <a:ea typeface="Poppins Light"/>
                  <a:cs typeface="Poppins Light"/>
                  <a:sym typeface="Poppins Light"/>
                </a:rPr>
                <a:t>Total engagements divided by total impressions.</a:t>
              </a:r>
              <a:endParaRPr sz="1100">
                <a:solidFill>
                  <a:schemeClr val="dk1"/>
                </a:solidFill>
                <a:latin typeface="Poppins Light"/>
                <a:ea typeface="Poppins Light"/>
                <a:cs typeface="Poppins Light"/>
                <a:sym typeface="Poppins Light"/>
              </a:endParaRPr>
            </a:p>
            <a:p>
              <a:pPr indent="0" lvl="0" marL="0" rtl="0" algn="ctr">
                <a:spcBef>
                  <a:spcPts val="0"/>
                </a:spcBef>
                <a:spcAft>
                  <a:spcPts val="0"/>
                </a:spcAft>
                <a:buNone/>
              </a:pPr>
              <a:r>
                <a:t/>
              </a:r>
              <a:endParaRPr sz="1100">
                <a:solidFill>
                  <a:schemeClr val="dk1"/>
                </a:solidFill>
                <a:latin typeface="Poppins Light"/>
                <a:ea typeface="Poppins Light"/>
                <a:cs typeface="Poppins Light"/>
                <a:sym typeface="Poppins Light"/>
              </a:endParaRPr>
            </a:p>
            <a:p>
              <a:pPr indent="0" lvl="0" marL="0" rtl="0" algn="ctr">
                <a:spcBef>
                  <a:spcPts val="0"/>
                </a:spcBef>
                <a:spcAft>
                  <a:spcPts val="0"/>
                </a:spcAft>
                <a:buNone/>
              </a:pPr>
              <a:r>
                <a:rPr b="1" lang="en" sz="1100">
                  <a:solidFill>
                    <a:srgbClr val="57A773"/>
                  </a:solidFill>
                  <a:latin typeface="Poppins"/>
                  <a:ea typeface="Poppins"/>
                  <a:cs typeface="Poppins"/>
                  <a:sym typeface="Poppins"/>
                </a:rPr>
                <a:t>+6.5% vs. Avg. Beverage Industry Instagram Engagement Rate</a:t>
              </a:r>
              <a:endParaRPr sz="1100">
                <a:solidFill>
                  <a:schemeClr val="dk1"/>
                </a:solidFill>
                <a:latin typeface="Poppins Light"/>
                <a:ea typeface="Poppins Light"/>
                <a:cs typeface="Poppins Light"/>
                <a:sym typeface="Poppins Light"/>
              </a:endParaRPr>
            </a:p>
          </p:txBody>
        </p:sp>
        <p:sp>
          <p:nvSpPr>
            <p:cNvPr id="723" name="Google Shape;723;p77"/>
            <p:cNvSpPr/>
            <p:nvPr/>
          </p:nvSpPr>
          <p:spPr>
            <a:xfrm>
              <a:off x="1455238" y="4000003"/>
              <a:ext cx="2888100" cy="21639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3600">
                  <a:latin typeface="Poppins Black"/>
                  <a:ea typeface="Poppins Black"/>
                  <a:cs typeface="Poppins Black"/>
                  <a:sym typeface="Poppins Black"/>
                </a:rPr>
                <a:t>107.4K</a:t>
              </a:r>
              <a:br>
                <a:rPr b="1" lang="en" sz="3200">
                  <a:latin typeface="Poppins"/>
                  <a:ea typeface="Poppins"/>
                  <a:cs typeface="Poppins"/>
                  <a:sym typeface="Poppins"/>
                </a:rPr>
              </a:br>
              <a:r>
                <a:rPr b="1" lang="en" sz="800">
                  <a:solidFill>
                    <a:schemeClr val="lt1"/>
                  </a:solidFill>
                  <a:latin typeface="Poppins"/>
                  <a:ea typeface="Poppins"/>
                  <a:cs typeface="Poppins"/>
                  <a:sym typeface="Poppins"/>
                </a:rPr>
                <a:t>.</a:t>
              </a:r>
              <a:endParaRPr b="1" sz="800">
                <a:solidFill>
                  <a:schemeClr val="lt1"/>
                </a:solidFill>
                <a:latin typeface="Poppins"/>
                <a:ea typeface="Poppins"/>
                <a:cs typeface="Poppins"/>
                <a:sym typeface="Poppins"/>
              </a:endParaRPr>
            </a:p>
            <a:p>
              <a:pPr indent="0" lvl="0" marL="0" rtl="0" algn="ctr">
                <a:spcBef>
                  <a:spcPts val="0"/>
                </a:spcBef>
                <a:spcAft>
                  <a:spcPts val="0"/>
                </a:spcAft>
                <a:buNone/>
              </a:pPr>
              <a:r>
                <a:rPr lang="en" sz="1700">
                  <a:solidFill>
                    <a:srgbClr val="E2C07F"/>
                  </a:solidFill>
                  <a:latin typeface="Poppins ExtraBold"/>
                  <a:ea typeface="Poppins ExtraBold"/>
                  <a:cs typeface="Poppins ExtraBold"/>
                  <a:sym typeface="Poppins ExtraBold"/>
                </a:rPr>
                <a:t>IMPRESSIONS*</a:t>
              </a:r>
              <a:br>
                <a:rPr lang="en" sz="1900">
                  <a:latin typeface="Poppins Light"/>
                  <a:ea typeface="Poppins Light"/>
                  <a:cs typeface="Poppins Light"/>
                  <a:sym typeface="Poppins Light"/>
                </a:rPr>
              </a:br>
              <a:r>
                <a:rPr lang="en" sz="1100">
                  <a:solidFill>
                    <a:schemeClr val="dk1"/>
                  </a:solidFill>
                  <a:latin typeface="Poppins Light"/>
                  <a:ea typeface="Poppins Light"/>
                  <a:cs typeface="Poppins Light"/>
                  <a:sym typeface="Poppins Light"/>
                </a:rPr>
                <a:t>The number of times our branded content was seen between talent and any owned posts</a:t>
              </a:r>
              <a:endParaRPr sz="1100">
                <a:solidFill>
                  <a:schemeClr val="dk1"/>
                </a:solidFill>
                <a:latin typeface="Poppins Light"/>
                <a:ea typeface="Poppins Light"/>
                <a:cs typeface="Poppins Light"/>
                <a:sym typeface="Poppins Light"/>
              </a:endParaRPr>
            </a:p>
            <a:p>
              <a:pPr indent="0" lvl="0" marL="0" rtl="0" algn="ctr">
                <a:spcBef>
                  <a:spcPts val="0"/>
                </a:spcBef>
                <a:spcAft>
                  <a:spcPts val="0"/>
                </a:spcAft>
                <a:buNone/>
              </a:pPr>
              <a:br>
                <a:rPr b="1" lang="en" sz="1100">
                  <a:solidFill>
                    <a:srgbClr val="57A773"/>
                  </a:solidFill>
                  <a:latin typeface="Poppins"/>
                  <a:ea typeface="Poppins"/>
                  <a:cs typeface="Poppins"/>
                  <a:sym typeface="Poppins"/>
                </a:rPr>
              </a:br>
              <a:r>
                <a:rPr b="1" lang="en" sz="1100">
                  <a:solidFill>
                    <a:schemeClr val="accent1"/>
                  </a:solidFill>
                  <a:latin typeface="Poppins"/>
                  <a:ea typeface="Poppins"/>
                  <a:cs typeface="Poppins"/>
                  <a:sym typeface="Poppins"/>
                </a:rPr>
                <a:t>-90% vs. Avg. Beverage Industry Instagram Impressions</a:t>
              </a:r>
              <a:endParaRPr sz="1100">
                <a:solidFill>
                  <a:schemeClr val="accent1"/>
                </a:solidFill>
                <a:latin typeface="Poppins Light"/>
                <a:ea typeface="Poppins Light"/>
                <a:cs typeface="Poppins Light"/>
                <a:sym typeface="Poppins Light"/>
              </a:endParaRPr>
            </a:p>
          </p:txBody>
        </p:sp>
        <p:sp>
          <p:nvSpPr>
            <p:cNvPr id="724" name="Google Shape;724;p77"/>
            <p:cNvSpPr/>
            <p:nvPr/>
          </p:nvSpPr>
          <p:spPr>
            <a:xfrm>
              <a:off x="4634298" y="4000003"/>
              <a:ext cx="2888100" cy="21639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3600">
                  <a:latin typeface="Poppins Black"/>
                  <a:ea typeface="Poppins Black"/>
                  <a:cs typeface="Poppins Black"/>
                  <a:sym typeface="Poppins Black"/>
                </a:rPr>
                <a:t>7,980</a:t>
              </a:r>
              <a:br>
                <a:rPr b="1" lang="en" sz="3200">
                  <a:latin typeface="Poppins"/>
                  <a:ea typeface="Poppins"/>
                  <a:cs typeface="Poppins"/>
                  <a:sym typeface="Poppins"/>
                </a:rPr>
              </a:br>
              <a:r>
                <a:rPr b="1" lang="en" sz="800">
                  <a:solidFill>
                    <a:schemeClr val="lt1"/>
                  </a:solidFill>
                  <a:latin typeface="Poppins"/>
                  <a:ea typeface="Poppins"/>
                  <a:cs typeface="Poppins"/>
                  <a:sym typeface="Poppins"/>
                </a:rPr>
                <a:t>.</a:t>
              </a:r>
              <a:endParaRPr b="1" sz="800">
                <a:solidFill>
                  <a:schemeClr val="lt1"/>
                </a:solidFill>
                <a:latin typeface="Poppins"/>
                <a:ea typeface="Poppins"/>
                <a:cs typeface="Poppins"/>
                <a:sym typeface="Poppins"/>
              </a:endParaRPr>
            </a:p>
            <a:p>
              <a:pPr indent="0" lvl="0" marL="0" rtl="0" algn="ctr">
                <a:spcBef>
                  <a:spcPts val="0"/>
                </a:spcBef>
                <a:spcAft>
                  <a:spcPts val="0"/>
                </a:spcAft>
                <a:buNone/>
              </a:pPr>
              <a:r>
                <a:rPr lang="en" sz="1700">
                  <a:solidFill>
                    <a:srgbClr val="E2C07F"/>
                  </a:solidFill>
                  <a:latin typeface="Poppins ExtraBold"/>
                  <a:ea typeface="Poppins ExtraBold"/>
                  <a:cs typeface="Poppins ExtraBold"/>
                  <a:sym typeface="Poppins ExtraBold"/>
                </a:rPr>
                <a:t>ENGAGEMENTS*</a:t>
              </a:r>
              <a:br>
                <a:rPr lang="en" sz="1900">
                  <a:latin typeface="Poppins Light"/>
                  <a:ea typeface="Poppins Light"/>
                  <a:cs typeface="Poppins Light"/>
                  <a:sym typeface="Poppins Light"/>
                </a:rPr>
              </a:br>
              <a:r>
                <a:rPr lang="en" sz="1100">
                  <a:latin typeface="Poppins Light"/>
                  <a:ea typeface="Poppins Light"/>
                  <a:cs typeface="Poppins Light"/>
                  <a:sym typeface="Poppins Light"/>
                </a:rPr>
                <a:t>The total amount of likes, comments and shares on our content.</a:t>
              </a:r>
              <a:endParaRPr sz="1100">
                <a:latin typeface="Poppins Light"/>
                <a:ea typeface="Poppins Light"/>
                <a:cs typeface="Poppins Light"/>
                <a:sym typeface="Poppins Light"/>
              </a:endParaRPr>
            </a:p>
          </p:txBody>
        </p:sp>
        <p:sp>
          <p:nvSpPr>
            <p:cNvPr id="725" name="Google Shape;725;p77"/>
            <p:cNvSpPr/>
            <p:nvPr/>
          </p:nvSpPr>
          <p:spPr>
            <a:xfrm>
              <a:off x="4634294" y="1611783"/>
              <a:ext cx="2888100" cy="21639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3600">
                  <a:latin typeface="Poppins Black"/>
                  <a:ea typeface="Poppins Black"/>
                  <a:cs typeface="Poppins Black"/>
                  <a:sym typeface="Poppins Black"/>
                </a:rPr>
                <a:t>$5.2K</a:t>
              </a:r>
              <a:br>
                <a:rPr b="1" lang="en" sz="3200">
                  <a:latin typeface="Poppins"/>
                  <a:ea typeface="Poppins"/>
                  <a:cs typeface="Poppins"/>
                  <a:sym typeface="Poppins"/>
                </a:rPr>
              </a:br>
              <a:r>
                <a:rPr b="1" lang="en" sz="800">
                  <a:solidFill>
                    <a:schemeClr val="lt1"/>
                  </a:solidFill>
                  <a:latin typeface="Poppins"/>
                  <a:ea typeface="Poppins"/>
                  <a:cs typeface="Poppins"/>
                  <a:sym typeface="Poppins"/>
                </a:rPr>
                <a:t>.</a:t>
              </a:r>
              <a:endParaRPr b="1" sz="800">
                <a:solidFill>
                  <a:schemeClr val="lt1"/>
                </a:solidFill>
                <a:latin typeface="Poppins"/>
                <a:ea typeface="Poppins"/>
                <a:cs typeface="Poppins"/>
                <a:sym typeface="Poppins"/>
              </a:endParaRPr>
            </a:p>
            <a:p>
              <a:pPr indent="0" lvl="0" marL="0" rtl="0" algn="ctr">
                <a:spcBef>
                  <a:spcPts val="0"/>
                </a:spcBef>
                <a:spcAft>
                  <a:spcPts val="0"/>
                </a:spcAft>
                <a:buNone/>
              </a:pPr>
              <a:r>
                <a:rPr lang="en" sz="1700">
                  <a:solidFill>
                    <a:srgbClr val="E2C07F"/>
                  </a:solidFill>
                  <a:latin typeface="Poppins ExtraBold"/>
                  <a:ea typeface="Poppins ExtraBold"/>
                  <a:cs typeface="Poppins ExtraBold"/>
                  <a:sym typeface="Poppins ExtraBold"/>
                </a:rPr>
                <a:t>EARNED MEDIA VALUE*</a:t>
              </a:r>
              <a:br>
                <a:rPr lang="en" sz="1900">
                  <a:latin typeface="Poppins Light"/>
                  <a:ea typeface="Poppins Light"/>
                  <a:cs typeface="Poppins Light"/>
                  <a:sym typeface="Poppins Light"/>
                </a:rPr>
              </a:br>
              <a:r>
                <a:rPr lang="en" sz="1100">
                  <a:latin typeface="Poppins Light"/>
                  <a:ea typeface="Poppins Light"/>
                  <a:cs typeface="Poppins Light"/>
                  <a:sym typeface="Poppins Light"/>
                </a:rPr>
                <a:t>The total worth of the engagements our content yielded across talent channels.</a:t>
              </a:r>
              <a:endParaRPr sz="1100">
                <a:latin typeface="Poppins Light"/>
                <a:ea typeface="Poppins Light"/>
                <a:cs typeface="Poppins Light"/>
                <a:sym typeface="Poppins Light"/>
              </a:endParaRPr>
            </a:p>
          </p:txBody>
        </p:sp>
      </p:grpSp>
      <p:sp>
        <p:nvSpPr>
          <p:cNvPr id="726" name="Google Shape;726;p77"/>
          <p:cNvSpPr txBox="1"/>
          <p:nvPr/>
        </p:nvSpPr>
        <p:spPr>
          <a:xfrm>
            <a:off x="8253750" y="6304825"/>
            <a:ext cx="3348900" cy="44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solidFill>
                  <a:srgbClr val="000000"/>
                </a:solidFill>
                <a:latin typeface="Poppins Light"/>
                <a:ea typeface="Poppins Light"/>
                <a:cs typeface="Poppins Light"/>
                <a:sym typeface="Poppins Light"/>
              </a:rPr>
              <a:t>Sources: Social Listening Tool, 2024</a:t>
            </a:r>
            <a:br>
              <a:rPr lang="en" sz="700">
                <a:solidFill>
                  <a:srgbClr val="000000"/>
                </a:solidFill>
                <a:latin typeface="Poppins Light"/>
                <a:ea typeface="Poppins Light"/>
                <a:cs typeface="Poppins Light"/>
                <a:sym typeface="Poppins Light"/>
              </a:rPr>
            </a:br>
            <a:r>
              <a:rPr i="1" lang="en" sz="700">
                <a:solidFill>
                  <a:srgbClr val="000000"/>
                </a:solidFill>
                <a:latin typeface="Poppins Light"/>
                <a:ea typeface="Poppins Light"/>
                <a:cs typeface="Poppins Light"/>
                <a:sym typeface="Poppins Light"/>
              </a:rPr>
              <a:t>Social Media Industry Benchmarks 2023</a:t>
            </a:r>
            <a:r>
              <a:rPr lang="en" sz="700">
                <a:solidFill>
                  <a:srgbClr val="000000"/>
                </a:solidFill>
                <a:latin typeface="Poppins Light"/>
                <a:ea typeface="Poppins Light"/>
                <a:cs typeface="Poppins Light"/>
                <a:sym typeface="Poppins Light"/>
              </a:rPr>
              <a:t>, Social Insider, 2024</a:t>
            </a:r>
            <a:endParaRPr sz="700">
              <a:solidFill>
                <a:srgbClr val="000000"/>
              </a:solidFill>
              <a:latin typeface="Poppins Light"/>
              <a:ea typeface="Poppins Light"/>
              <a:cs typeface="Poppins Light"/>
              <a:sym typeface="Poppins Light"/>
            </a:endParaRPr>
          </a:p>
          <a:p>
            <a:pPr indent="0" lvl="0" marL="0" rtl="0" algn="r">
              <a:spcBef>
                <a:spcPts val="0"/>
              </a:spcBef>
              <a:spcAft>
                <a:spcPts val="0"/>
              </a:spcAft>
              <a:buNone/>
            </a:pPr>
            <a:r>
              <a:rPr i="1" lang="en" sz="700">
                <a:solidFill>
                  <a:srgbClr val="000000"/>
                </a:solidFill>
                <a:latin typeface="Poppins Light"/>
                <a:ea typeface="Poppins Light"/>
                <a:cs typeface="Poppins Light"/>
                <a:sym typeface="Poppins Light"/>
              </a:rPr>
              <a:t>Social Media Benchmarks: Q4 2023</a:t>
            </a:r>
            <a:r>
              <a:rPr lang="en" sz="700">
                <a:solidFill>
                  <a:srgbClr val="000000"/>
                </a:solidFill>
                <a:latin typeface="Poppins Light"/>
                <a:ea typeface="Poppins Light"/>
                <a:cs typeface="Poppins Light"/>
                <a:sym typeface="Poppins Light"/>
              </a:rPr>
              <a:t>, Hootsuite, 2024 </a:t>
            </a:r>
            <a:endParaRPr sz="700">
              <a:solidFill>
                <a:srgbClr val="000000"/>
              </a:solidFill>
              <a:latin typeface="Poppins Light"/>
              <a:ea typeface="Poppins Light"/>
              <a:cs typeface="Poppins Light"/>
              <a:sym typeface="Poppins Light"/>
            </a:endParaRPr>
          </a:p>
        </p:txBody>
      </p:sp>
      <p:sp>
        <p:nvSpPr>
          <p:cNvPr id="727" name="Google Shape;727;p77"/>
          <p:cNvSpPr txBox="1"/>
          <p:nvPr/>
        </p:nvSpPr>
        <p:spPr>
          <a:xfrm>
            <a:off x="316650" y="6278275"/>
            <a:ext cx="4777200" cy="20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700">
                <a:solidFill>
                  <a:srgbClr val="040404"/>
                </a:solidFill>
                <a:latin typeface="Poppins Light"/>
                <a:ea typeface="Poppins Light"/>
                <a:cs typeface="Poppins Light"/>
                <a:sym typeface="Poppins Light"/>
              </a:rPr>
              <a:t>*Talent performance data is incomplete due to unavailable Instagram Story and select infeed metrics.</a:t>
            </a:r>
            <a:endParaRPr sz="700">
              <a:solidFill>
                <a:srgbClr val="040404"/>
              </a:solidFill>
              <a:latin typeface="Poppins Light"/>
              <a:ea typeface="Poppins Light"/>
              <a:cs typeface="Poppins Light"/>
              <a:sym typeface="Poppins Light"/>
            </a:endParaRPr>
          </a:p>
          <a:p>
            <a:pPr indent="0" lvl="0" marL="0" rtl="0" algn="l">
              <a:spcBef>
                <a:spcPts val="0"/>
              </a:spcBef>
              <a:spcAft>
                <a:spcPts val="0"/>
              </a:spcAft>
              <a:buNone/>
            </a:pPr>
            <a:r>
              <a:t/>
            </a:r>
            <a:endParaRPr sz="1300">
              <a:solidFill>
                <a:srgbClr val="040404"/>
              </a:solidFill>
              <a:latin typeface="Poppins Light"/>
              <a:ea typeface="Poppins Light"/>
              <a:cs typeface="Poppins Light"/>
              <a:sym typeface="Poppi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60"/>
          <p:cNvPicPr preferRelativeResize="0"/>
          <p:nvPr/>
        </p:nvPicPr>
        <p:blipFill rotWithShape="1">
          <a:blip r:embed="rId3">
            <a:alphaModFix/>
          </a:blip>
          <a:srcRect b="0" l="1521" r="11529" t="0"/>
          <a:stretch/>
        </p:blipFill>
        <p:spPr>
          <a:xfrm>
            <a:off x="4381500" y="0"/>
            <a:ext cx="7950574" cy="6858000"/>
          </a:xfrm>
          <a:prstGeom prst="rect">
            <a:avLst/>
          </a:prstGeom>
          <a:noFill/>
          <a:ln>
            <a:noFill/>
          </a:ln>
        </p:spPr>
      </p:pic>
      <p:sp>
        <p:nvSpPr>
          <p:cNvPr id="487" name="Google Shape;487;p60"/>
          <p:cNvSpPr txBox="1"/>
          <p:nvPr>
            <p:ph type="title"/>
          </p:nvPr>
        </p:nvSpPr>
        <p:spPr>
          <a:xfrm>
            <a:off x="419100" y="502785"/>
            <a:ext cx="33909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800"/>
              <a:buFont typeface="Arial Black"/>
              <a:buNone/>
            </a:pPr>
            <a:r>
              <a:rPr lang="en">
                <a:solidFill>
                  <a:srgbClr val="E2C07F"/>
                </a:solidFill>
              </a:rPr>
              <a:t>TABLE OF CONTENTS</a:t>
            </a:r>
            <a:endParaRPr>
              <a:solidFill>
                <a:srgbClr val="E2C07F"/>
              </a:solidFill>
            </a:endParaRPr>
          </a:p>
        </p:txBody>
      </p:sp>
      <p:sp>
        <p:nvSpPr>
          <p:cNvPr id="488" name="Google Shape;488;p6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chemeClr val="lt1"/>
                </a:solidFill>
                <a:latin typeface="Poppins Black"/>
                <a:ea typeface="Poppins Black"/>
                <a:cs typeface="Poppins Black"/>
                <a:sym typeface="Poppins Black"/>
              </a:rPr>
              <a:t>‹#›</a:t>
            </a:fld>
            <a:endParaRPr>
              <a:solidFill>
                <a:schemeClr val="lt1"/>
              </a:solidFill>
              <a:latin typeface="Poppins Black"/>
              <a:ea typeface="Poppins Black"/>
              <a:cs typeface="Poppins Black"/>
              <a:sym typeface="Poppins Black"/>
            </a:endParaRPr>
          </a:p>
        </p:txBody>
      </p:sp>
      <p:pic>
        <p:nvPicPr>
          <p:cNvPr id="489" name="Google Shape;489;p60"/>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graphicFrame>
        <p:nvGraphicFramePr>
          <p:cNvPr id="490" name="Google Shape;490;p60"/>
          <p:cNvGraphicFramePr/>
          <p:nvPr/>
        </p:nvGraphicFramePr>
        <p:xfrm>
          <a:off x="331221" y="1646404"/>
          <a:ext cx="3000000" cy="3000000"/>
        </p:xfrm>
        <a:graphic>
          <a:graphicData uri="http://schemas.openxmlformats.org/drawingml/2006/table">
            <a:tbl>
              <a:tblPr>
                <a:noFill/>
                <a:tableStyleId>{77854401-A905-4C6E-B624-113AD4E31A5A}</a:tableStyleId>
              </a:tblPr>
              <a:tblGrid>
                <a:gridCol w="2959700"/>
                <a:gridCol w="1026050"/>
              </a:tblGrid>
              <a:tr h="3641375">
                <a:tc>
                  <a:txBody>
                    <a:bodyPr/>
                    <a:lstStyle/>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PROGRAM OVERVIEW</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MARKET IMPACT</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oppins SemiBold"/>
                          <a:ea typeface="Poppins SemiBold"/>
                          <a:cs typeface="Poppins SemiBold"/>
                          <a:sym typeface="Poppins SemiBold"/>
                        </a:rPr>
                        <a:t>ARTIST + SOCIAL IMPACT</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PHOTOS &amp; CONSUMERS</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ACCOUNT FEEDBACK</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KEY LEARNINGS</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oppins SemiBold"/>
                          <a:ea typeface="Poppins SemiBold"/>
                          <a:cs typeface="Poppins SemiBold"/>
                          <a:sym typeface="Poppins SemiBold"/>
                        </a:rPr>
                        <a:t>ACCOUNT APPENDIX</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3 - 9</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10</a:t>
                      </a:r>
                      <a:r>
                        <a:rPr lang="en">
                          <a:solidFill>
                            <a:schemeClr val="dk1"/>
                          </a:solidFill>
                          <a:latin typeface="Poppins SemiBold"/>
                          <a:ea typeface="Poppins SemiBold"/>
                          <a:cs typeface="Poppins SemiBold"/>
                          <a:sym typeface="Poppins SemiBold"/>
                        </a:rPr>
                        <a:t> - 16</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17</a:t>
                      </a:r>
                      <a:r>
                        <a:rPr lang="en">
                          <a:solidFill>
                            <a:schemeClr val="dk1"/>
                          </a:solidFill>
                          <a:latin typeface="Poppins SemiBold"/>
                          <a:ea typeface="Poppins SemiBold"/>
                          <a:cs typeface="Poppins SemiBold"/>
                          <a:sym typeface="Poppins SemiBold"/>
                        </a:rPr>
                        <a:t> - 30</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31</a:t>
                      </a:r>
                      <a:r>
                        <a:rPr lang="en">
                          <a:solidFill>
                            <a:schemeClr val="dk1"/>
                          </a:solidFill>
                          <a:latin typeface="Poppins SemiBold"/>
                          <a:ea typeface="Poppins SemiBold"/>
                          <a:cs typeface="Poppins SemiBold"/>
                          <a:sym typeface="Poppins SemiBold"/>
                        </a:rPr>
                        <a:t> - 33</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34</a:t>
                      </a:r>
                      <a:r>
                        <a:rPr lang="en">
                          <a:solidFill>
                            <a:schemeClr val="dk1"/>
                          </a:solidFill>
                          <a:latin typeface="Poppins SemiBold"/>
                          <a:ea typeface="Poppins SemiBold"/>
                          <a:cs typeface="Poppins SemiBold"/>
                          <a:sym typeface="Poppins SemiBold"/>
                        </a:rPr>
                        <a:t> - 36</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37</a:t>
                      </a:r>
                      <a:r>
                        <a:rPr lang="en">
                          <a:solidFill>
                            <a:schemeClr val="dk1"/>
                          </a:solidFill>
                          <a:latin typeface="Poppins SemiBold"/>
                          <a:ea typeface="Poppins SemiBold"/>
                          <a:cs typeface="Poppins SemiBold"/>
                          <a:sym typeface="Poppins SemiBold"/>
                        </a:rPr>
                        <a:t> - 40</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oppins SemiBold"/>
                          <a:ea typeface="Poppins SemiBold"/>
                          <a:cs typeface="Poppins SemiBold"/>
                          <a:sym typeface="Poppins SemiBold"/>
                        </a:rPr>
                        <a:t>42 - 67</a:t>
                      </a:r>
                      <a:endParaRPr>
                        <a:solidFill>
                          <a:schemeClr val="dk1"/>
                        </a:solidFill>
                        <a:latin typeface="Poppins SemiBold"/>
                        <a:ea typeface="Poppins SemiBold"/>
                        <a:cs typeface="Poppins SemiBold"/>
                        <a:sym typeface="Poppi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8"/>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EARNED MENTIONS</a:t>
            </a:r>
            <a:endParaRPr/>
          </a:p>
        </p:txBody>
      </p:sp>
      <p:sp>
        <p:nvSpPr>
          <p:cNvPr id="733" name="Google Shape;733;p78"/>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734" name="Google Shape;734;p7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735" name="Google Shape;735;p78"/>
          <p:cNvSpPr txBox="1"/>
          <p:nvPr/>
        </p:nvSpPr>
        <p:spPr>
          <a:xfrm>
            <a:off x="1647450" y="1675000"/>
            <a:ext cx="728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Poppins Light"/>
              <a:ea typeface="Poppins Light"/>
              <a:cs typeface="Poppins Light"/>
              <a:sym typeface="Poppins Light"/>
            </a:endParaRPr>
          </a:p>
        </p:txBody>
      </p:sp>
      <p:sp>
        <p:nvSpPr>
          <p:cNvPr id="736" name="Google Shape;736;p78"/>
          <p:cNvSpPr txBox="1"/>
          <p:nvPr/>
        </p:nvSpPr>
        <p:spPr>
          <a:xfrm>
            <a:off x="533400" y="1233900"/>
            <a:ext cx="11239500" cy="1662300"/>
          </a:xfrm>
          <a:prstGeom prst="rect">
            <a:avLst/>
          </a:prstGeom>
          <a:noFill/>
          <a:ln>
            <a:noFill/>
          </a:ln>
        </p:spPr>
        <p:txBody>
          <a:bodyPr anchorCtr="0" anchor="t" bIns="91425" lIns="0" spcFirstLastPara="1" rIns="0"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A majority of earned social mentions were from local businesses hosting the Custom Shop, promoting the event. Some accounts shared formal </a:t>
            </a:r>
            <a:r>
              <a:rPr lang="en" sz="1600">
                <a:solidFill>
                  <a:schemeClr val="dk1"/>
                </a:solidFill>
                <a:latin typeface="Poppins Light"/>
                <a:ea typeface="Poppins Light"/>
                <a:cs typeface="Poppins Light"/>
                <a:sym typeface="Poppins Light"/>
              </a:rPr>
              <a:t>MCS</a:t>
            </a:r>
            <a:r>
              <a:rPr lang="en" sz="1600">
                <a:solidFill>
                  <a:schemeClr val="dk1"/>
                </a:solidFill>
                <a:latin typeface="Poppins Light"/>
                <a:ea typeface="Poppins Light"/>
                <a:cs typeface="Poppins Light"/>
                <a:sym typeface="Poppins Light"/>
              </a:rPr>
              <a:t> assets they were initially briefed with while others took artistic liberties, sharing candid, day-of photos.</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In 2023, there were </a:t>
            </a:r>
            <a:r>
              <a:rPr b="1" lang="en" sz="1600">
                <a:solidFill>
                  <a:schemeClr val="dk1"/>
                </a:solidFill>
                <a:latin typeface="Poppins"/>
                <a:ea typeface="Poppins"/>
                <a:cs typeface="Poppins"/>
                <a:sym typeface="Poppins"/>
              </a:rPr>
              <a:t>147 total mentions</a:t>
            </a:r>
            <a:r>
              <a:rPr lang="en" sz="1600">
                <a:solidFill>
                  <a:schemeClr val="dk1"/>
                </a:solidFill>
                <a:latin typeface="Poppins Light"/>
                <a:ea typeface="Poppins Light"/>
                <a:cs typeface="Poppins Light"/>
                <a:sym typeface="Poppins Light"/>
              </a:rPr>
              <a:t> of #ModeloCustomShop.</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600">
              <a:solidFill>
                <a:schemeClr val="dk1"/>
              </a:solidFill>
              <a:latin typeface="Poppins Light"/>
              <a:ea typeface="Poppins Light"/>
              <a:cs typeface="Poppins Light"/>
              <a:sym typeface="Poppins Light"/>
            </a:endParaRPr>
          </a:p>
        </p:txBody>
      </p:sp>
      <p:grpSp>
        <p:nvGrpSpPr>
          <p:cNvPr id="737" name="Google Shape;737;p78"/>
          <p:cNvGrpSpPr/>
          <p:nvPr/>
        </p:nvGrpSpPr>
        <p:grpSpPr>
          <a:xfrm>
            <a:off x="419100" y="2842996"/>
            <a:ext cx="11353789" cy="3306883"/>
            <a:chOff x="151100" y="2750700"/>
            <a:chExt cx="11890029" cy="3463067"/>
          </a:xfrm>
        </p:grpSpPr>
        <p:pic>
          <p:nvPicPr>
            <p:cNvPr id="738" name="Google Shape;738;p78"/>
            <p:cNvPicPr preferRelativeResize="0"/>
            <p:nvPr/>
          </p:nvPicPr>
          <p:blipFill rotWithShape="1">
            <a:blip r:embed="rId3">
              <a:alphaModFix/>
            </a:blip>
            <a:srcRect b="0" l="922" r="3034" t="0"/>
            <a:stretch/>
          </p:blipFill>
          <p:spPr>
            <a:xfrm>
              <a:off x="4781950" y="2767750"/>
              <a:ext cx="3042183" cy="3428965"/>
            </a:xfrm>
            <a:prstGeom prst="rect">
              <a:avLst/>
            </a:prstGeom>
            <a:noFill/>
            <a:ln cap="flat" cmpd="sng" w="9525">
              <a:solidFill>
                <a:schemeClr val="dk1"/>
              </a:solidFill>
              <a:prstDash val="solid"/>
              <a:round/>
              <a:headEnd len="sm" w="sm" type="none"/>
              <a:tailEnd len="sm" w="sm" type="none"/>
            </a:ln>
          </p:spPr>
        </p:pic>
        <p:pic>
          <p:nvPicPr>
            <p:cNvPr descr="Image" id="739" name="Google Shape;739;p78"/>
            <p:cNvPicPr preferRelativeResize="0"/>
            <p:nvPr/>
          </p:nvPicPr>
          <p:blipFill>
            <a:blip r:embed="rId4">
              <a:alphaModFix/>
            </a:blip>
            <a:stretch>
              <a:fillRect/>
            </a:stretch>
          </p:blipFill>
          <p:spPr>
            <a:xfrm>
              <a:off x="10033848" y="2750700"/>
              <a:ext cx="2007281" cy="3463067"/>
            </a:xfrm>
            <a:prstGeom prst="rect">
              <a:avLst/>
            </a:prstGeom>
            <a:noFill/>
            <a:ln>
              <a:noFill/>
            </a:ln>
          </p:spPr>
        </p:pic>
        <p:pic>
          <p:nvPicPr>
            <p:cNvPr descr="Image" id="740" name="Google Shape;740;p78"/>
            <p:cNvPicPr preferRelativeResize="0"/>
            <p:nvPr/>
          </p:nvPicPr>
          <p:blipFill>
            <a:blip r:embed="rId5">
              <a:alphaModFix/>
            </a:blip>
            <a:stretch>
              <a:fillRect/>
            </a:stretch>
          </p:blipFill>
          <p:spPr>
            <a:xfrm>
              <a:off x="7960615" y="2750706"/>
              <a:ext cx="1936733" cy="3463062"/>
            </a:xfrm>
            <a:prstGeom prst="rect">
              <a:avLst/>
            </a:prstGeom>
            <a:noFill/>
            <a:ln>
              <a:noFill/>
            </a:ln>
          </p:spPr>
        </p:pic>
        <p:pic>
          <p:nvPicPr>
            <p:cNvPr descr="Image" id="741" name="Google Shape;741;p78"/>
            <p:cNvPicPr preferRelativeResize="0"/>
            <p:nvPr/>
          </p:nvPicPr>
          <p:blipFill rotWithShape="1">
            <a:blip r:embed="rId6">
              <a:alphaModFix/>
            </a:blip>
            <a:srcRect b="0" l="3451" r="4007" t="0"/>
            <a:stretch/>
          </p:blipFill>
          <p:spPr>
            <a:xfrm>
              <a:off x="151100" y="2767733"/>
              <a:ext cx="2421100" cy="3428966"/>
            </a:xfrm>
            <a:prstGeom prst="rect">
              <a:avLst/>
            </a:prstGeom>
            <a:noFill/>
            <a:ln>
              <a:noFill/>
            </a:ln>
          </p:spPr>
        </p:pic>
        <p:pic>
          <p:nvPicPr>
            <p:cNvPr descr="Image" id="742" name="Google Shape;742;p78"/>
            <p:cNvPicPr preferRelativeResize="0"/>
            <p:nvPr/>
          </p:nvPicPr>
          <p:blipFill>
            <a:blip r:embed="rId7">
              <a:alphaModFix/>
            </a:blip>
            <a:stretch>
              <a:fillRect/>
            </a:stretch>
          </p:blipFill>
          <p:spPr>
            <a:xfrm>
              <a:off x="2708708" y="2767746"/>
              <a:ext cx="1936734" cy="3428972"/>
            </a:xfrm>
            <a:prstGeom prst="rect">
              <a:avLst/>
            </a:prstGeom>
            <a:noFill/>
            <a:ln>
              <a:noFill/>
            </a:ln>
          </p:spPr>
        </p:pic>
      </p:grpSp>
      <p:sp>
        <p:nvSpPr>
          <p:cNvPr id="743" name="Google Shape;743;p78"/>
          <p:cNvSpPr txBox="1"/>
          <p:nvPr/>
        </p:nvSpPr>
        <p:spPr>
          <a:xfrm>
            <a:off x="8248225" y="6362700"/>
            <a:ext cx="3348900" cy="33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solidFill>
                  <a:srgbClr val="000000"/>
                </a:solidFill>
                <a:latin typeface="Poppins Light"/>
                <a:ea typeface="Poppins Light"/>
                <a:cs typeface="Poppins Light"/>
                <a:sym typeface="Poppins Light"/>
              </a:rPr>
              <a:t>Source: Social Listening Tool, 2024</a:t>
            </a:r>
            <a:br>
              <a:rPr lang="en" sz="700">
                <a:solidFill>
                  <a:srgbClr val="000000"/>
                </a:solidFill>
                <a:latin typeface="Poppins Light"/>
                <a:ea typeface="Poppins Light"/>
                <a:cs typeface="Poppins Light"/>
                <a:sym typeface="Poppins Light"/>
              </a:rPr>
            </a:br>
            <a:r>
              <a:rPr lang="en" sz="700">
                <a:solidFill>
                  <a:srgbClr val="000000"/>
                </a:solidFill>
                <a:latin typeface="Poppins Light"/>
                <a:ea typeface="Poppins Light"/>
                <a:cs typeface="Poppins Light"/>
                <a:sym typeface="Poppins Light"/>
              </a:rPr>
              <a:t>Date Range: 5/15/2023-11/15/2023</a:t>
            </a:r>
            <a:endParaRPr sz="700">
              <a:solidFill>
                <a:srgbClr val="000000"/>
              </a:solidFill>
              <a:latin typeface="Poppins Light"/>
              <a:ea typeface="Poppins Light"/>
              <a:cs typeface="Poppins Light"/>
              <a:sym typeface="Poppi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9"/>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COMMUNITY RESPONSE</a:t>
            </a:r>
            <a:endParaRPr/>
          </a:p>
        </p:txBody>
      </p:sp>
      <p:sp>
        <p:nvSpPr>
          <p:cNvPr id="749" name="Google Shape;749;p79"/>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750" name="Google Shape;750;p7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751" name="Google Shape;751;p79"/>
          <p:cNvSpPr txBox="1"/>
          <p:nvPr/>
        </p:nvSpPr>
        <p:spPr>
          <a:xfrm>
            <a:off x="1647450" y="1675000"/>
            <a:ext cx="728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Poppins Light"/>
              <a:ea typeface="Poppins Light"/>
              <a:cs typeface="Poppins Light"/>
              <a:sym typeface="Poppins Light"/>
            </a:endParaRPr>
          </a:p>
        </p:txBody>
      </p:sp>
      <p:sp>
        <p:nvSpPr>
          <p:cNvPr id="752" name="Google Shape;752;p79"/>
          <p:cNvSpPr txBox="1"/>
          <p:nvPr/>
        </p:nvSpPr>
        <p:spPr>
          <a:xfrm>
            <a:off x="533400" y="1233900"/>
            <a:ext cx="11239500" cy="923400"/>
          </a:xfrm>
          <a:prstGeom prst="rect">
            <a:avLst/>
          </a:prstGeom>
          <a:noFill/>
          <a:ln>
            <a:noFill/>
          </a:ln>
        </p:spPr>
        <p:txBody>
          <a:bodyPr anchorCtr="0" anchor="t" bIns="91425" lIns="0" spcFirstLastPara="1" rIns="0"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Sentiment was high across creator and earned Modelo Custom Shop content, with attendees expressing gratitude towards both Modelo and the artists in comments.</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600">
              <a:solidFill>
                <a:schemeClr val="dk1"/>
              </a:solidFill>
              <a:latin typeface="Poppins Light"/>
              <a:ea typeface="Poppins Light"/>
              <a:cs typeface="Poppins Light"/>
              <a:sym typeface="Poppins Light"/>
            </a:endParaRPr>
          </a:p>
        </p:txBody>
      </p:sp>
      <p:grpSp>
        <p:nvGrpSpPr>
          <p:cNvPr id="753" name="Google Shape;753;p79"/>
          <p:cNvGrpSpPr/>
          <p:nvPr/>
        </p:nvGrpSpPr>
        <p:grpSpPr>
          <a:xfrm>
            <a:off x="1495159" y="1990515"/>
            <a:ext cx="10122118" cy="4812711"/>
            <a:chOff x="1560300" y="1630000"/>
            <a:chExt cx="10695391" cy="5085282"/>
          </a:xfrm>
        </p:grpSpPr>
        <p:sp>
          <p:nvSpPr>
            <p:cNvPr id="754" name="Google Shape;754;p79"/>
            <p:cNvSpPr/>
            <p:nvPr/>
          </p:nvSpPr>
          <p:spPr>
            <a:xfrm>
              <a:off x="6591304" y="2062233"/>
              <a:ext cx="4294500" cy="41343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100">
                <a:latin typeface="Poppins Light"/>
                <a:ea typeface="Poppins Light"/>
                <a:cs typeface="Poppins Light"/>
                <a:sym typeface="Poppins Light"/>
              </a:endParaRPr>
            </a:p>
          </p:txBody>
        </p:sp>
        <p:sp>
          <p:nvSpPr>
            <p:cNvPr id="755" name="Google Shape;755;p79"/>
            <p:cNvSpPr/>
            <p:nvPr/>
          </p:nvSpPr>
          <p:spPr>
            <a:xfrm>
              <a:off x="1560300" y="2062249"/>
              <a:ext cx="4294500" cy="41343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100">
                <a:latin typeface="Poppins Light"/>
                <a:ea typeface="Poppins Light"/>
                <a:cs typeface="Poppins Light"/>
                <a:sym typeface="Poppins Light"/>
              </a:endParaRPr>
            </a:p>
          </p:txBody>
        </p:sp>
        <p:pic>
          <p:nvPicPr>
            <p:cNvPr id="756" name="Google Shape;756;p79"/>
            <p:cNvPicPr preferRelativeResize="0"/>
            <p:nvPr/>
          </p:nvPicPr>
          <p:blipFill>
            <a:blip r:embed="rId3">
              <a:alphaModFix/>
            </a:blip>
            <a:stretch>
              <a:fillRect/>
            </a:stretch>
          </p:blipFill>
          <p:spPr>
            <a:xfrm>
              <a:off x="2205500" y="4785233"/>
              <a:ext cx="3211900" cy="564988"/>
            </a:xfrm>
            <a:prstGeom prst="rect">
              <a:avLst/>
            </a:prstGeom>
            <a:noFill/>
            <a:ln>
              <a:noFill/>
            </a:ln>
          </p:spPr>
        </p:pic>
        <p:pic>
          <p:nvPicPr>
            <p:cNvPr id="757" name="Google Shape;757;p79"/>
            <p:cNvPicPr preferRelativeResize="0"/>
            <p:nvPr/>
          </p:nvPicPr>
          <p:blipFill>
            <a:blip r:embed="rId4">
              <a:alphaModFix/>
            </a:blip>
            <a:stretch>
              <a:fillRect/>
            </a:stretch>
          </p:blipFill>
          <p:spPr>
            <a:xfrm>
              <a:off x="2203300" y="4067833"/>
              <a:ext cx="3030919" cy="700966"/>
            </a:xfrm>
            <a:prstGeom prst="rect">
              <a:avLst/>
            </a:prstGeom>
            <a:noFill/>
            <a:ln>
              <a:noFill/>
            </a:ln>
          </p:spPr>
        </p:pic>
        <p:pic>
          <p:nvPicPr>
            <p:cNvPr id="758" name="Google Shape;758;p79"/>
            <p:cNvPicPr preferRelativeResize="0"/>
            <p:nvPr/>
          </p:nvPicPr>
          <p:blipFill>
            <a:blip r:embed="rId5">
              <a:alphaModFix/>
            </a:blip>
            <a:stretch>
              <a:fillRect/>
            </a:stretch>
          </p:blipFill>
          <p:spPr>
            <a:xfrm>
              <a:off x="7193450" y="4010050"/>
              <a:ext cx="3215283" cy="566800"/>
            </a:xfrm>
            <a:prstGeom prst="rect">
              <a:avLst/>
            </a:prstGeom>
            <a:noFill/>
            <a:ln>
              <a:noFill/>
            </a:ln>
          </p:spPr>
        </p:pic>
        <p:pic>
          <p:nvPicPr>
            <p:cNvPr id="759" name="Google Shape;759;p79"/>
            <p:cNvPicPr preferRelativeResize="0"/>
            <p:nvPr/>
          </p:nvPicPr>
          <p:blipFill>
            <a:blip r:embed="rId6">
              <a:alphaModFix/>
            </a:blip>
            <a:stretch>
              <a:fillRect/>
            </a:stretch>
          </p:blipFill>
          <p:spPr>
            <a:xfrm>
              <a:off x="2196900" y="2833833"/>
              <a:ext cx="3198367" cy="564412"/>
            </a:xfrm>
            <a:prstGeom prst="rect">
              <a:avLst/>
            </a:prstGeom>
            <a:noFill/>
            <a:ln>
              <a:noFill/>
            </a:ln>
          </p:spPr>
        </p:pic>
        <p:pic>
          <p:nvPicPr>
            <p:cNvPr id="760" name="Google Shape;760;p79"/>
            <p:cNvPicPr preferRelativeResize="0"/>
            <p:nvPr/>
          </p:nvPicPr>
          <p:blipFill rotWithShape="1">
            <a:blip r:embed="rId7">
              <a:alphaModFix/>
            </a:blip>
            <a:srcRect b="0" l="0" r="2846" t="0"/>
            <a:stretch/>
          </p:blipFill>
          <p:spPr>
            <a:xfrm>
              <a:off x="7196217" y="4514217"/>
              <a:ext cx="3107266" cy="566800"/>
            </a:xfrm>
            <a:prstGeom prst="rect">
              <a:avLst/>
            </a:prstGeom>
            <a:noFill/>
            <a:ln>
              <a:noFill/>
            </a:ln>
          </p:spPr>
        </p:pic>
        <p:pic>
          <p:nvPicPr>
            <p:cNvPr id="761" name="Google Shape;761;p79"/>
            <p:cNvPicPr preferRelativeResize="0"/>
            <p:nvPr/>
          </p:nvPicPr>
          <p:blipFill>
            <a:blip r:embed="rId8">
              <a:alphaModFix/>
            </a:blip>
            <a:stretch>
              <a:fillRect/>
            </a:stretch>
          </p:blipFill>
          <p:spPr>
            <a:xfrm>
              <a:off x="2165133" y="5366667"/>
              <a:ext cx="3107265" cy="678131"/>
            </a:xfrm>
            <a:prstGeom prst="rect">
              <a:avLst/>
            </a:prstGeom>
            <a:noFill/>
            <a:ln>
              <a:noFill/>
            </a:ln>
          </p:spPr>
        </p:pic>
        <p:pic>
          <p:nvPicPr>
            <p:cNvPr id="762" name="Google Shape;762;p79"/>
            <p:cNvPicPr preferRelativeResize="0"/>
            <p:nvPr/>
          </p:nvPicPr>
          <p:blipFill>
            <a:blip r:embed="rId9">
              <a:alphaModFix/>
            </a:blip>
            <a:stretch>
              <a:fillRect/>
            </a:stretch>
          </p:blipFill>
          <p:spPr>
            <a:xfrm>
              <a:off x="2212267" y="2214067"/>
              <a:ext cx="3012990" cy="566800"/>
            </a:xfrm>
            <a:prstGeom prst="rect">
              <a:avLst/>
            </a:prstGeom>
            <a:noFill/>
            <a:ln>
              <a:noFill/>
            </a:ln>
          </p:spPr>
        </p:pic>
        <p:pic>
          <p:nvPicPr>
            <p:cNvPr id="763" name="Google Shape;763;p79"/>
            <p:cNvPicPr preferRelativeResize="0"/>
            <p:nvPr/>
          </p:nvPicPr>
          <p:blipFill>
            <a:blip r:embed="rId10">
              <a:alphaModFix/>
            </a:blip>
            <a:stretch>
              <a:fillRect/>
            </a:stretch>
          </p:blipFill>
          <p:spPr>
            <a:xfrm>
              <a:off x="2212267" y="3451700"/>
              <a:ext cx="3198366" cy="599694"/>
            </a:xfrm>
            <a:prstGeom prst="rect">
              <a:avLst/>
            </a:prstGeom>
            <a:noFill/>
            <a:ln>
              <a:noFill/>
            </a:ln>
          </p:spPr>
        </p:pic>
        <p:pic>
          <p:nvPicPr>
            <p:cNvPr id="764" name="Google Shape;764;p79"/>
            <p:cNvPicPr preferRelativeResize="0"/>
            <p:nvPr/>
          </p:nvPicPr>
          <p:blipFill>
            <a:blip r:embed="rId11">
              <a:alphaModFix/>
            </a:blip>
            <a:stretch>
              <a:fillRect/>
            </a:stretch>
          </p:blipFill>
          <p:spPr>
            <a:xfrm>
              <a:off x="7236983" y="3499450"/>
              <a:ext cx="3107277" cy="566800"/>
            </a:xfrm>
            <a:prstGeom prst="rect">
              <a:avLst/>
            </a:prstGeom>
            <a:noFill/>
            <a:ln>
              <a:noFill/>
            </a:ln>
          </p:spPr>
        </p:pic>
        <p:pic>
          <p:nvPicPr>
            <p:cNvPr id="765" name="Google Shape;765;p79"/>
            <p:cNvPicPr preferRelativeResize="0"/>
            <p:nvPr/>
          </p:nvPicPr>
          <p:blipFill>
            <a:blip r:embed="rId12">
              <a:alphaModFix/>
            </a:blip>
            <a:stretch>
              <a:fillRect/>
            </a:stretch>
          </p:blipFill>
          <p:spPr>
            <a:xfrm>
              <a:off x="7243350" y="2842840"/>
              <a:ext cx="3013001" cy="683460"/>
            </a:xfrm>
            <a:prstGeom prst="rect">
              <a:avLst/>
            </a:prstGeom>
            <a:noFill/>
            <a:ln>
              <a:noFill/>
            </a:ln>
          </p:spPr>
        </p:pic>
        <p:pic>
          <p:nvPicPr>
            <p:cNvPr id="766" name="Google Shape;766;p79"/>
            <p:cNvPicPr preferRelativeResize="0"/>
            <p:nvPr/>
          </p:nvPicPr>
          <p:blipFill>
            <a:blip r:embed="rId13">
              <a:alphaModFix/>
            </a:blip>
            <a:stretch>
              <a:fillRect/>
            </a:stretch>
          </p:blipFill>
          <p:spPr>
            <a:xfrm>
              <a:off x="7236983" y="5028367"/>
              <a:ext cx="3107266" cy="575047"/>
            </a:xfrm>
            <a:prstGeom prst="rect">
              <a:avLst/>
            </a:prstGeom>
            <a:noFill/>
            <a:ln>
              <a:noFill/>
            </a:ln>
          </p:spPr>
        </p:pic>
        <p:pic>
          <p:nvPicPr>
            <p:cNvPr id="767" name="Google Shape;767;p79"/>
            <p:cNvPicPr preferRelativeResize="0"/>
            <p:nvPr/>
          </p:nvPicPr>
          <p:blipFill rotWithShape="1">
            <a:blip r:embed="rId14">
              <a:alphaModFix/>
            </a:blip>
            <a:srcRect b="0" l="0" r="0" t="12907"/>
            <a:stretch/>
          </p:blipFill>
          <p:spPr>
            <a:xfrm>
              <a:off x="7284133" y="2165783"/>
              <a:ext cx="3012967" cy="758300"/>
            </a:xfrm>
            <a:prstGeom prst="rect">
              <a:avLst/>
            </a:prstGeom>
            <a:noFill/>
            <a:ln>
              <a:noFill/>
            </a:ln>
          </p:spPr>
        </p:pic>
        <p:pic>
          <p:nvPicPr>
            <p:cNvPr id="768" name="Google Shape;768;p79"/>
            <p:cNvPicPr preferRelativeResize="0"/>
            <p:nvPr/>
          </p:nvPicPr>
          <p:blipFill>
            <a:blip r:embed="rId15">
              <a:alphaModFix/>
            </a:blip>
            <a:stretch>
              <a:fillRect/>
            </a:stretch>
          </p:blipFill>
          <p:spPr>
            <a:xfrm>
              <a:off x="7216817" y="5572817"/>
              <a:ext cx="3107265" cy="536083"/>
            </a:xfrm>
            <a:prstGeom prst="rect">
              <a:avLst/>
            </a:prstGeom>
            <a:noFill/>
            <a:ln>
              <a:noFill/>
            </a:ln>
          </p:spPr>
        </p:pic>
        <p:sp>
          <p:nvSpPr>
            <p:cNvPr id="769" name="Google Shape;769;p79"/>
            <p:cNvSpPr txBox="1"/>
            <p:nvPr/>
          </p:nvSpPr>
          <p:spPr>
            <a:xfrm>
              <a:off x="2808672" y="1630017"/>
              <a:ext cx="1965300" cy="328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900">
                  <a:solidFill>
                    <a:schemeClr val="dk1"/>
                  </a:solidFill>
                  <a:latin typeface="Poppins"/>
                  <a:ea typeface="Poppins"/>
                  <a:cs typeface="Poppins"/>
                  <a:sym typeface="Poppins"/>
                </a:rPr>
                <a:t>Modelo Love</a:t>
              </a:r>
              <a:endParaRPr b="1" sz="1900">
                <a:solidFill>
                  <a:schemeClr val="dk1"/>
                </a:solidFill>
                <a:latin typeface="Poppins"/>
                <a:ea typeface="Poppins"/>
                <a:cs typeface="Poppins"/>
                <a:sym typeface="Poppins"/>
              </a:endParaRPr>
            </a:p>
          </p:txBody>
        </p:sp>
        <p:sp>
          <p:nvSpPr>
            <p:cNvPr id="770" name="Google Shape;770;p79"/>
            <p:cNvSpPr txBox="1"/>
            <p:nvPr/>
          </p:nvSpPr>
          <p:spPr>
            <a:xfrm>
              <a:off x="7566867" y="1630000"/>
              <a:ext cx="2515500" cy="328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700">
                  <a:solidFill>
                    <a:schemeClr val="dk1"/>
                  </a:solidFill>
                  <a:latin typeface="Poppins"/>
                  <a:ea typeface="Poppins"/>
                  <a:cs typeface="Poppins"/>
                  <a:sym typeface="Poppins"/>
                </a:rPr>
                <a:t>Artist Appreciation</a:t>
              </a:r>
              <a:endParaRPr b="1" sz="1700">
                <a:solidFill>
                  <a:schemeClr val="dk1"/>
                </a:solidFill>
                <a:latin typeface="Poppins"/>
                <a:ea typeface="Poppins"/>
                <a:cs typeface="Poppins"/>
                <a:sym typeface="Poppins"/>
              </a:endParaRPr>
            </a:p>
          </p:txBody>
        </p:sp>
        <p:sp>
          <p:nvSpPr>
            <p:cNvPr id="771" name="Google Shape;771;p79"/>
            <p:cNvSpPr txBox="1"/>
            <p:nvPr/>
          </p:nvSpPr>
          <p:spPr>
            <a:xfrm>
              <a:off x="7790491" y="6266482"/>
              <a:ext cx="4465200" cy="448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 sz="800">
                  <a:solidFill>
                    <a:schemeClr val="dk1"/>
                  </a:solidFill>
                  <a:latin typeface="Poppins Light"/>
                  <a:ea typeface="Poppins Light"/>
                  <a:cs typeface="Poppins Light"/>
                  <a:sym typeface="Poppins Light"/>
                </a:rPr>
                <a:t>Source: Creator Owned Socials</a:t>
              </a:r>
              <a:br>
                <a:rPr lang="en" sz="800">
                  <a:solidFill>
                    <a:schemeClr val="dk1"/>
                  </a:solidFill>
                  <a:latin typeface="Poppins Light"/>
                  <a:ea typeface="Poppins Light"/>
                  <a:cs typeface="Poppins Light"/>
                  <a:sym typeface="Poppins Light"/>
                </a:rPr>
              </a:br>
              <a:endParaRPr sz="800">
                <a:solidFill>
                  <a:schemeClr val="dk1"/>
                </a:solidFill>
                <a:latin typeface="Poppins Light"/>
                <a:ea typeface="Poppins Light"/>
                <a:cs typeface="Poppins Light"/>
                <a:sym typeface="Poppins Light"/>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80"/>
          <p:cNvPicPr preferRelativeResize="0"/>
          <p:nvPr/>
        </p:nvPicPr>
        <p:blipFill rotWithShape="1">
          <a:blip r:embed="rId3">
            <a:alphaModFix/>
          </a:blip>
          <a:srcRect b="10885" l="0" r="0" t="4733"/>
          <a:stretch/>
        </p:blipFill>
        <p:spPr>
          <a:xfrm>
            <a:off x="6096000" y="0"/>
            <a:ext cx="6096000" cy="6857999"/>
          </a:xfrm>
          <a:prstGeom prst="rect">
            <a:avLst/>
          </a:prstGeom>
          <a:noFill/>
          <a:ln>
            <a:noFill/>
          </a:ln>
        </p:spPr>
      </p:pic>
      <p:sp>
        <p:nvSpPr>
          <p:cNvPr id="777" name="Google Shape;777;p80"/>
          <p:cNvSpPr txBox="1"/>
          <p:nvPr>
            <p:ph type="title"/>
          </p:nvPr>
        </p:nvSpPr>
        <p:spPr>
          <a:xfrm>
            <a:off x="419100" y="502775"/>
            <a:ext cx="5676900" cy="906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spcBef>
                <a:spcPts val="0"/>
              </a:spcBef>
              <a:spcAft>
                <a:spcPts val="0"/>
              </a:spcAft>
              <a:buClr>
                <a:schemeClr val="dk1"/>
              </a:buClr>
              <a:buSzPts val="2800"/>
              <a:buFont typeface="Arial Black"/>
              <a:buNone/>
            </a:pPr>
            <a:r>
              <a:rPr lang="en"/>
              <a:t>ARTIST PARTNERSHIPS</a:t>
            </a:r>
            <a:endParaRPr/>
          </a:p>
          <a:p>
            <a:pPr indent="0" lvl="0" marL="0" rtl="0" algn="l">
              <a:lnSpc>
                <a:spcPct val="85000"/>
              </a:lnSpc>
              <a:spcBef>
                <a:spcPts val="0"/>
              </a:spcBef>
              <a:spcAft>
                <a:spcPts val="0"/>
              </a:spcAft>
              <a:buClr>
                <a:schemeClr val="dk1"/>
              </a:buClr>
              <a:buSzPts val="2800"/>
              <a:buFont typeface="Arial Black"/>
              <a:buNone/>
            </a:pPr>
            <a:r>
              <a:t/>
            </a:r>
            <a:endParaRPr/>
          </a:p>
        </p:txBody>
      </p:sp>
      <p:sp>
        <p:nvSpPr>
          <p:cNvPr id="778" name="Google Shape;778;p80"/>
          <p:cNvSpPr txBox="1"/>
          <p:nvPr>
            <p:ph idx="1" type="body"/>
          </p:nvPr>
        </p:nvSpPr>
        <p:spPr>
          <a:xfrm>
            <a:off x="419100" y="1524000"/>
            <a:ext cx="5372100" cy="186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1400"/>
              <a:t>In Year 3 of Modelo Custom Shop, we partnered with </a:t>
            </a:r>
            <a:r>
              <a:rPr b="1" lang="en" sz="1400">
                <a:latin typeface="Poppins"/>
                <a:ea typeface="Poppins"/>
                <a:cs typeface="Poppins"/>
                <a:sym typeface="Poppins"/>
              </a:rPr>
              <a:t>22 artists across 18 markets and brought back 8 artists from FY23</a:t>
            </a:r>
            <a:r>
              <a:rPr lang="en" sz="1400"/>
              <a:t> to create custom Modelo designs which featured their signature identity and the city they represent.</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 sz="1400"/>
              <a:t>These </a:t>
            </a:r>
            <a:r>
              <a:rPr lang="en" sz="1400"/>
              <a:t>artist partnerships were integral to fostering a genuine sense of community and contributing to local cultural enrichment. </a:t>
            </a:r>
            <a:endParaRPr sz="1400"/>
          </a:p>
        </p:txBody>
      </p:sp>
      <p:sp>
        <p:nvSpPr>
          <p:cNvPr id="779" name="Google Shape;779;p8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lt1"/>
                </a:solidFill>
                <a:latin typeface="Poppins Black"/>
                <a:ea typeface="Poppins Black"/>
                <a:cs typeface="Poppins Black"/>
                <a:sym typeface="Poppins Black"/>
              </a:rPr>
              <a:t>‹#›</a:t>
            </a:fld>
            <a:endParaRPr>
              <a:solidFill>
                <a:schemeClr val="lt1"/>
              </a:solidFill>
              <a:latin typeface="Poppins Black"/>
              <a:ea typeface="Poppins Black"/>
              <a:cs typeface="Poppins Black"/>
              <a:sym typeface="Poppins Black"/>
            </a:endParaRPr>
          </a:p>
        </p:txBody>
      </p:sp>
      <p:pic>
        <p:nvPicPr>
          <p:cNvPr id="780" name="Google Shape;780;p80"/>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781" name="Google Shape;781;p80"/>
          <p:cNvPicPr preferRelativeResize="0"/>
          <p:nvPr/>
        </p:nvPicPr>
        <p:blipFill rotWithShape="1">
          <a:blip r:embed="rId5">
            <a:alphaModFix/>
          </a:blip>
          <a:srcRect b="6475" l="0" r="0" t="7863"/>
          <a:stretch/>
        </p:blipFill>
        <p:spPr>
          <a:xfrm>
            <a:off x="419097" y="3597340"/>
            <a:ext cx="1695782" cy="1936881"/>
          </a:xfrm>
          <a:prstGeom prst="rect">
            <a:avLst/>
          </a:prstGeom>
          <a:noFill/>
          <a:ln>
            <a:noFill/>
          </a:ln>
        </p:spPr>
      </p:pic>
      <p:pic>
        <p:nvPicPr>
          <p:cNvPr id="782" name="Google Shape;782;p80"/>
          <p:cNvPicPr preferRelativeResize="0"/>
          <p:nvPr/>
        </p:nvPicPr>
        <p:blipFill rotWithShape="1">
          <a:blip r:embed="rId6">
            <a:alphaModFix/>
          </a:blip>
          <a:srcRect b="9183" l="0" r="0" t="12051"/>
          <a:stretch/>
        </p:blipFill>
        <p:spPr>
          <a:xfrm>
            <a:off x="2171770" y="3597340"/>
            <a:ext cx="1844270" cy="1936882"/>
          </a:xfrm>
          <a:prstGeom prst="rect">
            <a:avLst/>
          </a:prstGeom>
          <a:noFill/>
          <a:ln>
            <a:noFill/>
          </a:ln>
        </p:spPr>
      </p:pic>
      <p:pic>
        <p:nvPicPr>
          <p:cNvPr id="783" name="Google Shape;783;p80"/>
          <p:cNvPicPr preferRelativeResize="0"/>
          <p:nvPr/>
        </p:nvPicPr>
        <p:blipFill rotWithShape="1">
          <a:blip r:embed="rId7">
            <a:alphaModFix/>
          </a:blip>
          <a:srcRect b="16855" l="8202" r="4727" t="16862"/>
          <a:stretch/>
        </p:blipFill>
        <p:spPr>
          <a:xfrm>
            <a:off x="4095415" y="3597340"/>
            <a:ext cx="1695780" cy="19368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1"/>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ARTIST SOCIAL ENGAGEMENT </a:t>
            </a:r>
            <a:endParaRPr/>
          </a:p>
        </p:txBody>
      </p:sp>
      <p:sp>
        <p:nvSpPr>
          <p:cNvPr id="789" name="Google Shape;789;p81"/>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790" name="Google Shape;790;p8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791" name="Google Shape;791;p81"/>
          <p:cNvSpPr txBox="1"/>
          <p:nvPr>
            <p:ph idx="1" type="body"/>
          </p:nvPr>
        </p:nvSpPr>
        <p:spPr>
          <a:xfrm>
            <a:off x="419100" y="1524000"/>
            <a:ext cx="6972300" cy="4685400"/>
          </a:xfrm>
          <a:prstGeom prst="rect">
            <a:avLst/>
          </a:prstGeom>
        </p:spPr>
        <p:txBody>
          <a:bodyPr anchorCtr="0" anchor="t" bIns="0" lIns="0" spcFirstLastPara="1" rIns="0" wrap="square" tIns="0">
            <a:noAutofit/>
          </a:bodyPr>
          <a:lstStyle/>
          <a:p>
            <a:pPr indent="-285750" lvl="0" marL="457200" rtl="0" algn="l">
              <a:lnSpc>
                <a:spcPct val="100000"/>
              </a:lnSpc>
              <a:spcBef>
                <a:spcPts val="0"/>
              </a:spcBef>
              <a:spcAft>
                <a:spcPts val="0"/>
              </a:spcAft>
              <a:buSzPts val="900"/>
              <a:buChar char="●"/>
            </a:pPr>
            <a:r>
              <a:rPr lang="en"/>
              <a:t>Artists across all markets amplified event promotion and buzz via Instagram, sharing over 700 total stories and posts. </a:t>
            </a:r>
            <a:endParaRPr/>
          </a:p>
          <a:p>
            <a:pPr indent="-285750" lvl="0" marL="457200" rtl="0" algn="l">
              <a:lnSpc>
                <a:spcPct val="115000"/>
              </a:lnSpc>
              <a:spcBef>
                <a:spcPts val="0"/>
              </a:spcBef>
              <a:spcAft>
                <a:spcPts val="0"/>
              </a:spcAft>
              <a:buSzPts val="900"/>
              <a:buChar char="●"/>
            </a:pPr>
            <a:r>
              <a:rPr lang="en"/>
              <a:t>The Modelo Custom Shop artists had a combined reach of 771,800 followers.</a:t>
            </a:r>
            <a:endParaRPr/>
          </a:p>
          <a:p>
            <a:pPr indent="-285750" lvl="0" marL="457200" rtl="0" algn="l">
              <a:lnSpc>
                <a:spcPct val="115000"/>
              </a:lnSpc>
              <a:spcBef>
                <a:spcPts val="0"/>
              </a:spcBef>
              <a:spcAft>
                <a:spcPts val="0"/>
              </a:spcAft>
              <a:buSzPts val="900"/>
              <a:buChar char="●"/>
            </a:pPr>
            <a:r>
              <a:rPr lang="en"/>
              <a:t>We saw an </a:t>
            </a:r>
            <a:r>
              <a:rPr lang="en"/>
              <a:t>uptick</a:t>
            </a:r>
            <a:r>
              <a:rPr lang="en"/>
              <a:t> in artists creating video teaser and recap posts to promote the program, improving overall engagement.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latin typeface="Poppins"/>
                <a:ea typeface="Poppins"/>
                <a:cs typeface="Poppins"/>
                <a:sym typeface="Poppins"/>
              </a:rPr>
              <a:t>Artist </a:t>
            </a:r>
            <a:r>
              <a:rPr b="1" lang="en">
                <a:latin typeface="Poppins"/>
                <a:ea typeface="Poppins"/>
                <a:cs typeface="Poppins"/>
                <a:sym typeface="Poppins"/>
              </a:rPr>
              <a:t>Social Post </a:t>
            </a:r>
            <a:r>
              <a:rPr b="1" lang="en">
                <a:latin typeface="Poppins"/>
                <a:ea typeface="Poppins"/>
                <a:cs typeface="Poppins"/>
                <a:sym typeface="Poppins"/>
              </a:rPr>
              <a:t>Videos:</a:t>
            </a:r>
            <a:endParaRPr b="1">
              <a:latin typeface="Poppins"/>
              <a:ea typeface="Poppins"/>
              <a:cs typeface="Poppins"/>
              <a:sym typeface="Poppins"/>
            </a:endParaRPr>
          </a:p>
          <a:p>
            <a:pPr indent="-330200" lvl="0" marL="457200" rtl="0" algn="l">
              <a:lnSpc>
                <a:spcPct val="115000"/>
              </a:lnSpc>
              <a:spcBef>
                <a:spcPts val="0"/>
              </a:spcBef>
              <a:spcAft>
                <a:spcPts val="0"/>
              </a:spcAft>
              <a:buSzPts val="1600"/>
              <a:buChar char="•"/>
            </a:pPr>
            <a:r>
              <a:rPr lang="en"/>
              <a:t>Matley Hurd Pre-Promotion Teaser: </a:t>
            </a:r>
            <a:r>
              <a:rPr lang="en" u="sng">
                <a:solidFill>
                  <a:schemeClr val="hlink"/>
                </a:solidFill>
                <a:hlinkClick r:id="rId3"/>
              </a:rPr>
              <a:t>Link Here</a:t>
            </a:r>
            <a:r>
              <a:rPr lang="en"/>
              <a:t> </a:t>
            </a:r>
            <a:endParaRPr/>
          </a:p>
          <a:p>
            <a:pPr indent="-330200" lvl="0" marL="457200" rtl="0" algn="l">
              <a:lnSpc>
                <a:spcPct val="115000"/>
              </a:lnSpc>
              <a:spcBef>
                <a:spcPts val="0"/>
              </a:spcBef>
              <a:spcAft>
                <a:spcPts val="0"/>
              </a:spcAft>
              <a:buSzPts val="1600"/>
              <a:buChar char="•"/>
            </a:pPr>
            <a:r>
              <a:rPr lang="en"/>
              <a:t>Matley Hurd Recap: </a:t>
            </a:r>
            <a:r>
              <a:rPr lang="en" u="sng">
                <a:solidFill>
                  <a:schemeClr val="hlink"/>
                </a:solidFill>
                <a:hlinkClick r:id="rId4"/>
              </a:rPr>
              <a:t>Link Here</a:t>
            </a:r>
            <a:r>
              <a:rPr lang="en"/>
              <a:t> </a:t>
            </a:r>
            <a:endParaRPr/>
          </a:p>
          <a:p>
            <a:pPr indent="-330200" lvl="0" marL="457200" rtl="0" algn="l">
              <a:lnSpc>
                <a:spcPct val="115000"/>
              </a:lnSpc>
              <a:spcBef>
                <a:spcPts val="0"/>
              </a:spcBef>
              <a:spcAft>
                <a:spcPts val="0"/>
              </a:spcAft>
              <a:buSzPts val="1600"/>
              <a:buChar char="•"/>
            </a:pPr>
            <a:r>
              <a:rPr lang="en"/>
              <a:t>Shawn Perkins Teaser Video: </a:t>
            </a:r>
            <a:r>
              <a:rPr lang="en" u="sng">
                <a:solidFill>
                  <a:schemeClr val="hlink"/>
                </a:solidFill>
                <a:hlinkClick r:id="rId5"/>
              </a:rPr>
              <a:t>Link Here</a:t>
            </a:r>
            <a:r>
              <a:rPr lang="en"/>
              <a:t> </a:t>
            </a:r>
            <a:endParaRPr/>
          </a:p>
          <a:p>
            <a:pPr indent="-330200" lvl="0" marL="457200" rtl="0" algn="l">
              <a:lnSpc>
                <a:spcPct val="115000"/>
              </a:lnSpc>
              <a:spcBef>
                <a:spcPts val="0"/>
              </a:spcBef>
              <a:spcAft>
                <a:spcPts val="0"/>
              </a:spcAft>
              <a:buSzPts val="1600"/>
              <a:buChar char="•"/>
            </a:pPr>
            <a:r>
              <a:rPr lang="en"/>
              <a:t>Panca Recap Video: </a:t>
            </a:r>
            <a:r>
              <a:rPr lang="en" u="sng">
                <a:solidFill>
                  <a:schemeClr val="hlink"/>
                </a:solidFill>
                <a:latin typeface="Arial"/>
                <a:ea typeface="Arial"/>
                <a:cs typeface="Arial"/>
                <a:sym typeface="Arial"/>
                <a:hlinkClick r:id="rId6"/>
              </a:rPr>
              <a:t>Link Here</a:t>
            </a:r>
            <a:endParaRPr/>
          </a:p>
          <a:p>
            <a:pPr indent="-330200" lvl="0" marL="457200" rtl="0" algn="l">
              <a:lnSpc>
                <a:spcPct val="115000"/>
              </a:lnSpc>
              <a:spcBef>
                <a:spcPts val="0"/>
              </a:spcBef>
              <a:spcAft>
                <a:spcPts val="0"/>
              </a:spcAft>
              <a:buSzPts val="1600"/>
              <a:buChar char="•"/>
            </a:pPr>
            <a:r>
              <a:rPr lang="en"/>
              <a:t>Account Recap Video: </a:t>
            </a:r>
            <a:r>
              <a:rPr lang="en" u="sng">
                <a:solidFill>
                  <a:schemeClr val="hlink"/>
                </a:solidFill>
                <a:hlinkClick r:id="rId7"/>
              </a:rPr>
              <a:t>Link Here</a:t>
            </a:r>
            <a:r>
              <a:rPr lang="en"/>
              <a:t> </a:t>
            </a:r>
            <a:endParaRPr/>
          </a:p>
          <a:p>
            <a:pPr indent="0" lvl="0" marL="0" rtl="0" algn="l">
              <a:spcBef>
                <a:spcPts val="0"/>
              </a:spcBef>
              <a:spcAft>
                <a:spcPts val="1600"/>
              </a:spcAft>
              <a:buNone/>
            </a:pPr>
            <a:r>
              <a:t/>
            </a:r>
            <a:endParaRPr/>
          </a:p>
        </p:txBody>
      </p:sp>
      <p:pic>
        <p:nvPicPr>
          <p:cNvPr id="792" name="Google Shape;792;p81"/>
          <p:cNvPicPr preferRelativeResize="0"/>
          <p:nvPr/>
        </p:nvPicPr>
        <p:blipFill rotWithShape="1">
          <a:blip r:embed="rId8">
            <a:alphaModFix/>
          </a:blip>
          <a:srcRect b="18330" l="1710" r="-1709" t="13349"/>
          <a:stretch/>
        </p:blipFill>
        <p:spPr>
          <a:xfrm>
            <a:off x="7879825" y="544100"/>
            <a:ext cx="1842550" cy="2721775"/>
          </a:xfrm>
          <a:prstGeom prst="rect">
            <a:avLst/>
          </a:prstGeom>
          <a:noFill/>
          <a:ln cap="flat" cmpd="sng" w="9525">
            <a:solidFill>
              <a:schemeClr val="dk1"/>
            </a:solidFill>
            <a:prstDash val="solid"/>
            <a:round/>
            <a:headEnd len="sm" w="sm" type="none"/>
            <a:tailEnd len="sm" w="sm" type="none"/>
          </a:ln>
        </p:spPr>
      </p:pic>
      <p:pic>
        <p:nvPicPr>
          <p:cNvPr id="793" name="Google Shape;793;p81"/>
          <p:cNvPicPr preferRelativeResize="0"/>
          <p:nvPr/>
        </p:nvPicPr>
        <p:blipFill>
          <a:blip r:embed="rId9">
            <a:alphaModFix/>
          </a:blip>
          <a:stretch>
            <a:fillRect/>
          </a:stretch>
        </p:blipFill>
        <p:spPr>
          <a:xfrm>
            <a:off x="9929973" y="544114"/>
            <a:ext cx="1552250" cy="2721776"/>
          </a:xfrm>
          <a:prstGeom prst="rect">
            <a:avLst/>
          </a:prstGeom>
          <a:noFill/>
          <a:ln cap="flat" cmpd="sng" w="9525">
            <a:solidFill>
              <a:schemeClr val="dk1"/>
            </a:solidFill>
            <a:prstDash val="solid"/>
            <a:round/>
            <a:headEnd len="sm" w="sm" type="none"/>
            <a:tailEnd len="sm" w="sm" type="none"/>
          </a:ln>
        </p:spPr>
      </p:pic>
      <p:pic>
        <p:nvPicPr>
          <p:cNvPr id="794" name="Google Shape;794;p81"/>
          <p:cNvPicPr preferRelativeResize="0"/>
          <p:nvPr/>
        </p:nvPicPr>
        <p:blipFill>
          <a:blip r:embed="rId10">
            <a:alphaModFix/>
          </a:blip>
          <a:stretch>
            <a:fillRect/>
          </a:stretch>
        </p:blipFill>
        <p:spPr>
          <a:xfrm>
            <a:off x="7905950" y="3490925"/>
            <a:ext cx="1816425" cy="2940701"/>
          </a:xfrm>
          <a:prstGeom prst="rect">
            <a:avLst/>
          </a:prstGeom>
          <a:noFill/>
          <a:ln cap="flat" cmpd="sng" w="9525">
            <a:solidFill>
              <a:schemeClr val="dk1"/>
            </a:solidFill>
            <a:prstDash val="solid"/>
            <a:round/>
            <a:headEnd len="sm" w="sm" type="none"/>
            <a:tailEnd len="sm" w="sm" type="none"/>
          </a:ln>
        </p:spPr>
      </p:pic>
      <p:pic>
        <p:nvPicPr>
          <p:cNvPr id="795" name="Google Shape;795;p81"/>
          <p:cNvPicPr preferRelativeResize="0"/>
          <p:nvPr/>
        </p:nvPicPr>
        <p:blipFill rotWithShape="1">
          <a:blip r:embed="rId11">
            <a:alphaModFix/>
          </a:blip>
          <a:srcRect b="7580" l="0" r="0" t="4884"/>
          <a:stretch/>
        </p:blipFill>
        <p:spPr>
          <a:xfrm>
            <a:off x="9929974" y="3490925"/>
            <a:ext cx="1552250" cy="294069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82"/>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801" name="Google Shape;801;p82"/>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ARTWORK </a:t>
            </a:r>
            <a:endParaRPr>
              <a:solidFill>
                <a:srgbClr val="E2C07F"/>
              </a:solidFill>
            </a:endParaRPr>
          </a:p>
        </p:txBody>
      </p:sp>
      <p:sp>
        <p:nvSpPr>
          <p:cNvPr id="802" name="Google Shape;802;p8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803" name="Google Shape;803;p82"/>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804" name="Google Shape;804;p82"/>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805" name="Google Shape;805;p82"/>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811" name="Google Shape;811;p83"/>
          <p:cNvSpPr txBox="1"/>
          <p:nvPr>
            <p:ph type="title"/>
          </p:nvPr>
        </p:nvSpPr>
        <p:spPr>
          <a:xfrm>
            <a:off x="419100" y="502775"/>
            <a:ext cx="9742500" cy="906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TAP HANDLES</a:t>
            </a:r>
            <a:endParaRPr/>
          </a:p>
        </p:txBody>
      </p:sp>
      <p:pic>
        <p:nvPicPr>
          <p:cNvPr id="812" name="Google Shape;812;p83"/>
          <p:cNvPicPr preferRelativeResize="0"/>
          <p:nvPr/>
        </p:nvPicPr>
        <p:blipFill rotWithShape="1">
          <a:blip r:embed="rId3">
            <a:alphaModFix/>
          </a:blip>
          <a:srcRect b="3319" l="11161" r="7958" t="2376"/>
          <a:stretch/>
        </p:blipFill>
        <p:spPr>
          <a:xfrm>
            <a:off x="1829725" y="1593650"/>
            <a:ext cx="985800" cy="4433925"/>
          </a:xfrm>
          <a:prstGeom prst="rect">
            <a:avLst/>
          </a:prstGeom>
          <a:noFill/>
          <a:ln cap="flat" cmpd="sng" w="9525">
            <a:solidFill>
              <a:schemeClr val="dk1"/>
            </a:solidFill>
            <a:prstDash val="solid"/>
            <a:round/>
            <a:headEnd len="sm" w="sm" type="none"/>
            <a:tailEnd len="sm" w="sm" type="none"/>
          </a:ln>
        </p:spPr>
      </p:pic>
      <p:grpSp>
        <p:nvGrpSpPr>
          <p:cNvPr id="813" name="Google Shape;813;p83"/>
          <p:cNvGrpSpPr/>
          <p:nvPr/>
        </p:nvGrpSpPr>
        <p:grpSpPr>
          <a:xfrm>
            <a:off x="571160" y="1581729"/>
            <a:ext cx="1057098" cy="4457760"/>
            <a:chOff x="781060" y="1456292"/>
            <a:chExt cx="1057098" cy="4457760"/>
          </a:xfrm>
        </p:grpSpPr>
        <p:pic>
          <p:nvPicPr>
            <p:cNvPr descr="Text, logo&#10;&#10;Description automatically generated" id="814" name="Google Shape;814;p83"/>
            <p:cNvPicPr preferRelativeResize="0"/>
            <p:nvPr/>
          </p:nvPicPr>
          <p:blipFill>
            <a:blip r:embed="rId4">
              <a:alphaModFix/>
            </a:blip>
            <a:stretch>
              <a:fillRect/>
            </a:stretch>
          </p:blipFill>
          <p:spPr>
            <a:xfrm>
              <a:off x="969418" y="1508725"/>
              <a:ext cx="728157" cy="390550"/>
            </a:xfrm>
            <a:prstGeom prst="rect">
              <a:avLst/>
            </a:prstGeom>
            <a:noFill/>
            <a:ln>
              <a:noFill/>
            </a:ln>
          </p:spPr>
        </p:pic>
        <p:grpSp>
          <p:nvGrpSpPr>
            <p:cNvPr id="815" name="Google Shape;815;p83"/>
            <p:cNvGrpSpPr/>
            <p:nvPr/>
          </p:nvGrpSpPr>
          <p:grpSpPr>
            <a:xfrm>
              <a:off x="781060" y="1456292"/>
              <a:ext cx="1057098" cy="4457760"/>
              <a:chOff x="781060" y="1303892"/>
              <a:chExt cx="1057098" cy="4457760"/>
            </a:xfrm>
          </p:grpSpPr>
          <p:pic>
            <p:nvPicPr>
              <p:cNvPr id="816" name="Google Shape;816;p83"/>
              <p:cNvPicPr preferRelativeResize="0"/>
              <p:nvPr/>
            </p:nvPicPr>
            <p:blipFill>
              <a:blip r:embed="rId5">
                <a:alphaModFix/>
              </a:blip>
              <a:stretch>
                <a:fillRect/>
              </a:stretch>
            </p:blipFill>
            <p:spPr>
              <a:xfrm>
                <a:off x="781060" y="1777856"/>
                <a:ext cx="1055069" cy="3983795"/>
              </a:xfrm>
              <a:prstGeom prst="rect">
                <a:avLst/>
              </a:prstGeom>
              <a:noFill/>
              <a:ln>
                <a:noFill/>
              </a:ln>
            </p:spPr>
          </p:pic>
          <p:sp>
            <p:nvSpPr>
              <p:cNvPr id="817" name="Google Shape;817;p83"/>
              <p:cNvSpPr/>
              <p:nvPr/>
            </p:nvSpPr>
            <p:spPr>
              <a:xfrm>
                <a:off x="783089" y="1303892"/>
                <a:ext cx="1055069" cy="4430545"/>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grpSp>
      <p:pic>
        <p:nvPicPr>
          <p:cNvPr id="818" name="Google Shape;818;p83"/>
          <p:cNvPicPr preferRelativeResize="0"/>
          <p:nvPr/>
        </p:nvPicPr>
        <p:blipFill>
          <a:blip r:embed="rId6">
            <a:alphaModFix/>
          </a:blip>
          <a:stretch>
            <a:fillRect/>
          </a:stretch>
        </p:blipFill>
        <p:spPr>
          <a:xfrm>
            <a:off x="2983975" y="1593650"/>
            <a:ext cx="1257128" cy="4433925"/>
          </a:xfrm>
          <a:prstGeom prst="rect">
            <a:avLst/>
          </a:prstGeom>
          <a:noFill/>
          <a:ln cap="flat" cmpd="sng" w="9525">
            <a:solidFill>
              <a:schemeClr val="dk1"/>
            </a:solidFill>
            <a:prstDash val="solid"/>
            <a:round/>
            <a:headEnd len="sm" w="sm" type="none"/>
            <a:tailEnd len="sm" w="sm" type="none"/>
          </a:ln>
        </p:spPr>
      </p:pic>
      <p:pic>
        <p:nvPicPr>
          <p:cNvPr id="819" name="Google Shape;819;p83"/>
          <p:cNvPicPr preferRelativeResize="0"/>
          <p:nvPr/>
        </p:nvPicPr>
        <p:blipFill>
          <a:blip r:embed="rId7">
            <a:alphaModFix/>
          </a:blip>
          <a:stretch>
            <a:fillRect/>
          </a:stretch>
        </p:blipFill>
        <p:spPr>
          <a:xfrm>
            <a:off x="4409550" y="1581738"/>
            <a:ext cx="1095549" cy="4457750"/>
          </a:xfrm>
          <a:prstGeom prst="rect">
            <a:avLst/>
          </a:prstGeom>
          <a:noFill/>
          <a:ln cap="flat" cmpd="sng" w="9525">
            <a:solidFill>
              <a:schemeClr val="dk1"/>
            </a:solidFill>
            <a:prstDash val="solid"/>
            <a:round/>
            <a:headEnd len="sm" w="sm" type="none"/>
            <a:tailEnd len="sm" w="sm" type="none"/>
          </a:ln>
        </p:spPr>
      </p:pic>
      <p:pic>
        <p:nvPicPr>
          <p:cNvPr id="820" name="Google Shape;820;p83"/>
          <p:cNvPicPr preferRelativeResize="0"/>
          <p:nvPr/>
        </p:nvPicPr>
        <p:blipFill rotWithShape="1">
          <a:blip r:embed="rId8">
            <a:alphaModFix/>
          </a:blip>
          <a:srcRect b="994" l="3053" r="0" t="570"/>
          <a:stretch/>
        </p:blipFill>
        <p:spPr>
          <a:xfrm>
            <a:off x="5673550" y="1572675"/>
            <a:ext cx="1095550" cy="4475880"/>
          </a:xfrm>
          <a:prstGeom prst="rect">
            <a:avLst/>
          </a:prstGeom>
          <a:noFill/>
          <a:ln cap="flat" cmpd="sng" w="9525">
            <a:solidFill>
              <a:schemeClr val="dk1"/>
            </a:solidFill>
            <a:prstDash val="solid"/>
            <a:round/>
            <a:headEnd len="sm" w="sm" type="none"/>
            <a:tailEnd len="sm" w="sm" type="none"/>
          </a:ln>
        </p:spPr>
      </p:pic>
      <p:pic>
        <p:nvPicPr>
          <p:cNvPr id="821" name="Google Shape;821;p83"/>
          <p:cNvPicPr preferRelativeResize="0"/>
          <p:nvPr/>
        </p:nvPicPr>
        <p:blipFill rotWithShape="1">
          <a:blip r:embed="rId9">
            <a:alphaModFix/>
          </a:blip>
          <a:srcRect b="590" l="4324" r="0" t="925"/>
          <a:stretch/>
        </p:blipFill>
        <p:spPr>
          <a:xfrm>
            <a:off x="6931825" y="1571450"/>
            <a:ext cx="1095550" cy="4466963"/>
          </a:xfrm>
          <a:prstGeom prst="rect">
            <a:avLst/>
          </a:prstGeom>
          <a:noFill/>
          <a:ln cap="flat" cmpd="sng" w="9525">
            <a:solidFill>
              <a:schemeClr val="dk1"/>
            </a:solidFill>
            <a:prstDash val="solid"/>
            <a:round/>
            <a:headEnd len="sm" w="sm" type="none"/>
            <a:tailEnd len="sm" w="sm" type="none"/>
          </a:ln>
        </p:spPr>
      </p:pic>
      <p:pic>
        <p:nvPicPr>
          <p:cNvPr id="822" name="Google Shape;822;p83"/>
          <p:cNvPicPr preferRelativeResize="0"/>
          <p:nvPr/>
        </p:nvPicPr>
        <p:blipFill rotWithShape="1">
          <a:blip r:embed="rId10">
            <a:alphaModFix/>
          </a:blip>
          <a:srcRect b="0" l="0" r="0" t="1068"/>
          <a:stretch/>
        </p:blipFill>
        <p:spPr>
          <a:xfrm>
            <a:off x="8190101" y="1578188"/>
            <a:ext cx="1095550" cy="4457966"/>
          </a:xfrm>
          <a:prstGeom prst="rect">
            <a:avLst/>
          </a:prstGeom>
          <a:noFill/>
          <a:ln cap="flat" cmpd="sng" w="9525">
            <a:solidFill>
              <a:schemeClr val="dk1"/>
            </a:solidFill>
            <a:prstDash val="solid"/>
            <a:round/>
            <a:headEnd len="sm" w="sm" type="none"/>
            <a:tailEnd len="sm" w="sm" type="none"/>
          </a:ln>
        </p:spPr>
      </p:pic>
      <p:pic>
        <p:nvPicPr>
          <p:cNvPr id="823" name="Google Shape;823;p83"/>
          <p:cNvPicPr preferRelativeResize="0"/>
          <p:nvPr/>
        </p:nvPicPr>
        <p:blipFill>
          <a:blip r:embed="rId11">
            <a:alphaModFix/>
          </a:blip>
          <a:stretch>
            <a:fillRect/>
          </a:stretch>
        </p:blipFill>
        <p:spPr>
          <a:xfrm>
            <a:off x="9448375" y="1575950"/>
            <a:ext cx="1148418" cy="4457950"/>
          </a:xfrm>
          <a:prstGeom prst="rect">
            <a:avLst/>
          </a:prstGeom>
          <a:noFill/>
          <a:ln cap="flat" cmpd="sng" w="9525">
            <a:solidFill>
              <a:schemeClr val="dk1"/>
            </a:solidFill>
            <a:prstDash val="solid"/>
            <a:round/>
            <a:headEnd len="sm" w="sm" type="none"/>
            <a:tailEnd len="sm" w="sm" type="none"/>
          </a:ln>
        </p:spPr>
      </p:pic>
      <p:grpSp>
        <p:nvGrpSpPr>
          <p:cNvPr id="824" name="Google Shape;824;p83"/>
          <p:cNvGrpSpPr/>
          <p:nvPr/>
        </p:nvGrpSpPr>
        <p:grpSpPr>
          <a:xfrm>
            <a:off x="10763625" y="1587843"/>
            <a:ext cx="1009626" cy="4434148"/>
            <a:chOff x="-3304300" y="2164075"/>
            <a:chExt cx="1057200" cy="4582625"/>
          </a:xfrm>
        </p:grpSpPr>
        <p:grpSp>
          <p:nvGrpSpPr>
            <p:cNvPr id="825" name="Google Shape;825;p83"/>
            <p:cNvGrpSpPr/>
            <p:nvPr/>
          </p:nvGrpSpPr>
          <p:grpSpPr>
            <a:xfrm>
              <a:off x="-3299563" y="2164075"/>
              <a:ext cx="1047750" cy="4582625"/>
              <a:chOff x="-492063" y="1668775"/>
              <a:chExt cx="1047750" cy="4582625"/>
            </a:xfrm>
          </p:grpSpPr>
          <p:pic>
            <p:nvPicPr>
              <p:cNvPr id="826" name="Google Shape;826;p83"/>
              <p:cNvPicPr preferRelativeResize="0"/>
              <p:nvPr/>
            </p:nvPicPr>
            <p:blipFill rotWithShape="1">
              <a:blip r:embed="rId12">
                <a:alphaModFix/>
              </a:blip>
              <a:srcRect b="2095" l="6732" r="7060" t="0"/>
              <a:stretch/>
            </p:blipFill>
            <p:spPr>
              <a:xfrm>
                <a:off x="-492063" y="2112225"/>
                <a:ext cx="1047750" cy="4139175"/>
              </a:xfrm>
              <a:prstGeom prst="rect">
                <a:avLst/>
              </a:prstGeom>
              <a:noFill/>
              <a:ln>
                <a:noFill/>
              </a:ln>
            </p:spPr>
          </p:pic>
          <p:pic>
            <p:nvPicPr>
              <p:cNvPr id="827" name="Google Shape;827;p83"/>
              <p:cNvPicPr preferRelativeResize="0"/>
              <p:nvPr/>
            </p:nvPicPr>
            <p:blipFill rotWithShape="1">
              <a:blip r:embed="rId13">
                <a:alphaModFix/>
              </a:blip>
              <a:srcRect b="8" l="0" r="0" t="12148"/>
              <a:stretch/>
            </p:blipFill>
            <p:spPr>
              <a:xfrm>
                <a:off x="-423241" y="1668775"/>
                <a:ext cx="910106" cy="443448"/>
              </a:xfrm>
              <a:prstGeom prst="rect">
                <a:avLst/>
              </a:prstGeom>
              <a:noFill/>
              <a:ln>
                <a:noFill/>
              </a:ln>
            </p:spPr>
          </p:pic>
        </p:grpSp>
        <p:sp>
          <p:nvSpPr>
            <p:cNvPr id="828" name="Google Shape;828;p83"/>
            <p:cNvSpPr/>
            <p:nvPr/>
          </p:nvSpPr>
          <p:spPr>
            <a:xfrm>
              <a:off x="-3304300" y="2168038"/>
              <a:ext cx="1057200" cy="457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834" name="Google Shape;834;p84"/>
          <p:cNvSpPr txBox="1"/>
          <p:nvPr>
            <p:ph type="title"/>
          </p:nvPr>
        </p:nvSpPr>
        <p:spPr>
          <a:xfrm>
            <a:off x="419100" y="502775"/>
            <a:ext cx="9742500" cy="906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TAP HANDLES</a:t>
            </a:r>
            <a:endParaRPr/>
          </a:p>
        </p:txBody>
      </p:sp>
      <p:pic>
        <p:nvPicPr>
          <p:cNvPr id="835" name="Google Shape;835;p84"/>
          <p:cNvPicPr preferRelativeResize="0"/>
          <p:nvPr/>
        </p:nvPicPr>
        <p:blipFill rotWithShape="1">
          <a:blip r:embed="rId3">
            <a:alphaModFix/>
          </a:blip>
          <a:srcRect b="2676" l="5968" r="11366" t="0"/>
          <a:stretch/>
        </p:blipFill>
        <p:spPr>
          <a:xfrm>
            <a:off x="1916463" y="1550575"/>
            <a:ext cx="1104900" cy="4543425"/>
          </a:xfrm>
          <a:prstGeom prst="rect">
            <a:avLst/>
          </a:prstGeom>
          <a:noFill/>
          <a:ln cap="flat" cmpd="sng" w="9525">
            <a:solidFill>
              <a:schemeClr val="dk1"/>
            </a:solidFill>
            <a:prstDash val="solid"/>
            <a:round/>
            <a:headEnd len="sm" w="sm" type="none"/>
            <a:tailEnd len="sm" w="sm" type="none"/>
          </a:ln>
        </p:spPr>
      </p:pic>
      <p:grpSp>
        <p:nvGrpSpPr>
          <p:cNvPr id="836" name="Google Shape;836;p84"/>
          <p:cNvGrpSpPr/>
          <p:nvPr/>
        </p:nvGrpSpPr>
        <p:grpSpPr>
          <a:xfrm>
            <a:off x="3179665" y="1553797"/>
            <a:ext cx="1073484" cy="4543267"/>
            <a:chOff x="3650239" y="1485948"/>
            <a:chExt cx="1055332" cy="4466444"/>
          </a:xfrm>
        </p:grpSpPr>
        <p:sp>
          <p:nvSpPr>
            <p:cNvPr id="837" name="Google Shape;837;p84"/>
            <p:cNvSpPr/>
            <p:nvPr/>
          </p:nvSpPr>
          <p:spPr>
            <a:xfrm>
              <a:off x="3650239" y="1489992"/>
              <a:ext cx="1055100" cy="4430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nvGrpSpPr>
            <p:cNvPr id="838" name="Google Shape;838;p84"/>
            <p:cNvGrpSpPr/>
            <p:nvPr/>
          </p:nvGrpSpPr>
          <p:grpSpPr>
            <a:xfrm>
              <a:off x="3650425" y="1485949"/>
              <a:ext cx="1055146" cy="4466444"/>
              <a:chOff x="3724275" y="1562075"/>
              <a:chExt cx="981075" cy="4152900"/>
            </a:xfrm>
          </p:grpSpPr>
          <p:pic>
            <p:nvPicPr>
              <p:cNvPr id="839" name="Google Shape;839;p84"/>
              <p:cNvPicPr preferRelativeResize="0"/>
              <p:nvPr/>
            </p:nvPicPr>
            <p:blipFill rotWithShape="1">
              <a:blip r:embed="rId4">
                <a:alphaModFix/>
              </a:blip>
              <a:srcRect b="0" l="3735" r="0" t="0"/>
              <a:stretch/>
            </p:blipFill>
            <p:spPr>
              <a:xfrm>
                <a:off x="3724275" y="2066900"/>
                <a:ext cx="981075" cy="3648075"/>
              </a:xfrm>
              <a:prstGeom prst="rect">
                <a:avLst/>
              </a:prstGeom>
              <a:noFill/>
              <a:ln>
                <a:noFill/>
              </a:ln>
            </p:spPr>
          </p:pic>
          <p:pic>
            <p:nvPicPr>
              <p:cNvPr id="840" name="Google Shape;840;p84"/>
              <p:cNvPicPr preferRelativeResize="0"/>
              <p:nvPr/>
            </p:nvPicPr>
            <p:blipFill>
              <a:blip r:embed="rId5">
                <a:alphaModFix/>
              </a:blip>
              <a:stretch>
                <a:fillRect/>
              </a:stretch>
            </p:blipFill>
            <p:spPr>
              <a:xfrm>
                <a:off x="3724275" y="1562075"/>
                <a:ext cx="942975" cy="504825"/>
              </a:xfrm>
              <a:prstGeom prst="rect">
                <a:avLst/>
              </a:prstGeom>
              <a:noFill/>
              <a:ln>
                <a:noFill/>
              </a:ln>
            </p:spPr>
          </p:pic>
        </p:grpSp>
      </p:grpSp>
      <p:pic>
        <p:nvPicPr>
          <p:cNvPr id="841" name="Google Shape;841;p84"/>
          <p:cNvPicPr preferRelativeResize="0"/>
          <p:nvPr/>
        </p:nvPicPr>
        <p:blipFill rotWithShape="1">
          <a:blip r:embed="rId6">
            <a:alphaModFix/>
          </a:blip>
          <a:srcRect b="2162" l="3799" r="0" t="0"/>
          <a:stretch/>
        </p:blipFill>
        <p:spPr>
          <a:xfrm>
            <a:off x="6860088" y="1553800"/>
            <a:ext cx="1123950" cy="4497044"/>
          </a:xfrm>
          <a:prstGeom prst="rect">
            <a:avLst/>
          </a:prstGeom>
          <a:noFill/>
          <a:ln cap="flat" cmpd="sng" w="9525">
            <a:solidFill>
              <a:schemeClr val="dk1"/>
            </a:solidFill>
            <a:prstDash val="solid"/>
            <a:round/>
            <a:headEnd len="sm" w="sm" type="none"/>
            <a:tailEnd len="sm" w="sm" type="none"/>
          </a:ln>
        </p:spPr>
      </p:pic>
      <p:pic>
        <p:nvPicPr>
          <p:cNvPr id="842" name="Google Shape;842;p84"/>
          <p:cNvPicPr preferRelativeResize="0"/>
          <p:nvPr/>
        </p:nvPicPr>
        <p:blipFill>
          <a:blip r:embed="rId7">
            <a:alphaModFix/>
          </a:blip>
          <a:stretch>
            <a:fillRect/>
          </a:stretch>
        </p:blipFill>
        <p:spPr>
          <a:xfrm>
            <a:off x="9328038" y="1606175"/>
            <a:ext cx="1106050" cy="4471066"/>
          </a:xfrm>
          <a:prstGeom prst="rect">
            <a:avLst/>
          </a:prstGeom>
          <a:noFill/>
          <a:ln cap="flat" cmpd="sng" w="9525">
            <a:solidFill>
              <a:schemeClr val="dk1"/>
            </a:solidFill>
            <a:prstDash val="solid"/>
            <a:round/>
            <a:headEnd len="sm" w="sm" type="none"/>
            <a:tailEnd len="sm" w="sm" type="none"/>
          </a:ln>
        </p:spPr>
      </p:pic>
      <p:pic>
        <p:nvPicPr>
          <p:cNvPr id="843" name="Google Shape;843;p84"/>
          <p:cNvPicPr preferRelativeResize="0"/>
          <p:nvPr/>
        </p:nvPicPr>
        <p:blipFill rotWithShape="1">
          <a:blip r:embed="rId8">
            <a:alphaModFix/>
          </a:blip>
          <a:srcRect b="645" l="6482" r="6734" t="0"/>
          <a:stretch/>
        </p:blipFill>
        <p:spPr>
          <a:xfrm>
            <a:off x="10573638" y="1606175"/>
            <a:ext cx="1073475" cy="4471075"/>
          </a:xfrm>
          <a:prstGeom prst="rect">
            <a:avLst/>
          </a:prstGeom>
          <a:noFill/>
          <a:ln cap="flat" cmpd="sng" w="9525">
            <a:solidFill>
              <a:schemeClr val="dk1"/>
            </a:solidFill>
            <a:prstDash val="solid"/>
            <a:round/>
            <a:headEnd len="sm" w="sm" type="none"/>
            <a:tailEnd len="sm" w="sm" type="none"/>
          </a:ln>
        </p:spPr>
      </p:pic>
      <p:grpSp>
        <p:nvGrpSpPr>
          <p:cNvPr id="844" name="Google Shape;844;p84"/>
          <p:cNvGrpSpPr/>
          <p:nvPr/>
        </p:nvGrpSpPr>
        <p:grpSpPr>
          <a:xfrm>
            <a:off x="544889" y="1550563"/>
            <a:ext cx="1285941" cy="4595419"/>
            <a:chOff x="419126" y="2089325"/>
            <a:chExt cx="1285941" cy="4595419"/>
          </a:xfrm>
        </p:grpSpPr>
        <p:grpSp>
          <p:nvGrpSpPr>
            <p:cNvPr id="845" name="Google Shape;845;p84"/>
            <p:cNvGrpSpPr/>
            <p:nvPr/>
          </p:nvGrpSpPr>
          <p:grpSpPr>
            <a:xfrm>
              <a:off x="419126" y="2141156"/>
              <a:ext cx="1285941" cy="4543587"/>
              <a:chOff x="652450" y="2605088"/>
              <a:chExt cx="1514475" cy="5198613"/>
            </a:xfrm>
          </p:grpSpPr>
          <p:pic>
            <p:nvPicPr>
              <p:cNvPr id="846" name="Google Shape;846;p84"/>
              <p:cNvPicPr preferRelativeResize="0"/>
              <p:nvPr/>
            </p:nvPicPr>
            <p:blipFill>
              <a:blip r:embed="rId9">
                <a:alphaModFix/>
              </a:blip>
              <a:stretch>
                <a:fillRect/>
              </a:stretch>
            </p:blipFill>
            <p:spPr>
              <a:xfrm>
                <a:off x="652450" y="3222175"/>
                <a:ext cx="1514475" cy="4581525"/>
              </a:xfrm>
              <a:prstGeom prst="rect">
                <a:avLst/>
              </a:prstGeom>
              <a:noFill/>
              <a:ln>
                <a:noFill/>
              </a:ln>
            </p:spPr>
          </p:pic>
          <p:pic>
            <p:nvPicPr>
              <p:cNvPr descr="Text, logo&#10;&#10;Description automatically generated" id="847" name="Google Shape;847;p84"/>
              <p:cNvPicPr preferRelativeResize="0"/>
              <p:nvPr/>
            </p:nvPicPr>
            <p:blipFill>
              <a:blip r:embed="rId10">
                <a:alphaModFix/>
              </a:blip>
              <a:stretch>
                <a:fillRect/>
              </a:stretch>
            </p:blipFill>
            <p:spPr>
              <a:xfrm>
                <a:off x="876288" y="2605088"/>
                <a:ext cx="1066800" cy="581025"/>
              </a:xfrm>
              <a:prstGeom prst="rect">
                <a:avLst/>
              </a:prstGeom>
              <a:noFill/>
              <a:ln>
                <a:noFill/>
              </a:ln>
            </p:spPr>
          </p:pic>
        </p:grpSp>
        <p:sp>
          <p:nvSpPr>
            <p:cNvPr id="848" name="Google Shape;848;p84"/>
            <p:cNvSpPr/>
            <p:nvPr/>
          </p:nvSpPr>
          <p:spPr>
            <a:xfrm>
              <a:off x="534550" y="2089325"/>
              <a:ext cx="1055100" cy="454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grpSp>
        <p:nvGrpSpPr>
          <p:cNvPr id="849" name="Google Shape;849;p84"/>
          <p:cNvGrpSpPr/>
          <p:nvPr/>
        </p:nvGrpSpPr>
        <p:grpSpPr>
          <a:xfrm>
            <a:off x="8095727" y="1523068"/>
            <a:ext cx="1106058" cy="4530657"/>
            <a:chOff x="8915400" y="1562075"/>
            <a:chExt cx="1200150" cy="4810125"/>
          </a:xfrm>
        </p:grpSpPr>
        <p:grpSp>
          <p:nvGrpSpPr>
            <p:cNvPr id="850" name="Google Shape;850;p84"/>
            <p:cNvGrpSpPr/>
            <p:nvPr/>
          </p:nvGrpSpPr>
          <p:grpSpPr>
            <a:xfrm>
              <a:off x="8915400" y="1562075"/>
              <a:ext cx="1200150" cy="4810125"/>
              <a:chOff x="8915400" y="1562075"/>
              <a:chExt cx="1200150" cy="4810125"/>
            </a:xfrm>
          </p:grpSpPr>
          <p:pic>
            <p:nvPicPr>
              <p:cNvPr id="851" name="Google Shape;851;p84"/>
              <p:cNvPicPr preferRelativeResize="0"/>
              <p:nvPr/>
            </p:nvPicPr>
            <p:blipFill>
              <a:blip r:embed="rId11">
                <a:alphaModFix/>
              </a:blip>
              <a:stretch>
                <a:fillRect/>
              </a:stretch>
            </p:blipFill>
            <p:spPr>
              <a:xfrm>
                <a:off x="8915400" y="2209775"/>
                <a:ext cx="1181100" cy="4162425"/>
              </a:xfrm>
              <a:prstGeom prst="rect">
                <a:avLst/>
              </a:prstGeom>
              <a:noFill/>
              <a:ln>
                <a:noFill/>
              </a:ln>
            </p:spPr>
          </p:pic>
          <p:pic>
            <p:nvPicPr>
              <p:cNvPr id="852" name="Google Shape;852;p84"/>
              <p:cNvPicPr preferRelativeResize="0"/>
              <p:nvPr/>
            </p:nvPicPr>
            <p:blipFill>
              <a:blip r:embed="rId12">
                <a:alphaModFix/>
              </a:blip>
              <a:stretch>
                <a:fillRect/>
              </a:stretch>
            </p:blipFill>
            <p:spPr>
              <a:xfrm>
                <a:off x="8915400" y="1562075"/>
                <a:ext cx="1200150" cy="647700"/>
              </a:xfrm>
              <a:prstGeom prst="rect">
                <a:avLst/>
              </a:prstGeom>
              <a:noFill/>
              <a:ln>
                <a:noFill/>
              </a:ln>
            </p:spPr>
          </p:pic>
        </p:grpSp>
        <p:sp>
          <p:nvSpPr>
            <p:cNvPr id="853" name="Google Shape;853;p84"/>
            <p:cNvSpPr/>
            <p:nvPr/>
          </p:nvSpPr>
          <p:spPr>
            <a:xfrm>
              <a:off x="8959400" y="1614475"/>
              <a:ext cx="1124100" cy="475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grpSp>
        <p:nvGrpSpPr>
          <p:cNvPr id="854" name="Google Shape;854;p84"/>
          <p:cNvGrpSpPr/>
          <p:nvPr/>
        </p:nvGrpSpPr>
        <p:grpSpPr>
          <a:xfrm>
            <a:off x="4335238" y="1523013"/>
            <a:ext cx="1304925" cy="4604850"/>
            <a:chOff x="4857750" y="1583775"/>
            <a:chExt cx="1304925" cy="4604850"/>
          </a:xfrm>
        </p:grpSpPr>
        <p:grpSp>
          <p:nvGrpSpPr>
            <p:cNvPr id="855" name="Google Shape;855;p84"/>
            <p:cNvGrpSpPr/>
            <p:nvPr/>
          </p:nvGrpSpPr>
          <p:grpSpPr>
            <a:xfrm>
              <a:off x="4857750" y="1583775"/>
              <a:ext cx="1304925" cy="4604850"/>
              <a:chOff x="4857750" y="1814975"/>
              <a:chExt cx="1304925" cy="4604850"/>
            </a:xfrm>
          </p:grpSpPr>
          <p:pic>
            <p:nvPicPr>
              <p:cNvPr id="856" name="Google Shape;856;p84"/>
              <p:cNvPicPr preferRelativeResize="0"/>
              <p:nvPr/>
            </p:nvPicPr>
            <p:blipFill>
              <a:blip r:embed="rId13">
                <a:alphaModFix/>
              </a:blip>
              <a:stretch>
                <a:fillRect/>
              </a:stretch>
            </p:blipFill>
            <p:spPr>
              <a:xfrm>
                <a:off x="4857750" y="2352650"/>
                <a:ext cx="1304925" cy="4067175"/>
              </a:xfrm>
              <a:prstGeom prst="rect">
                <a:avLst/>
              </a:prstGeom>
              <a:noFill/>
              <a:ln>
                <a:noFill/>
              </a:ln>
            </p:spPr>
          </p:pic>
          <p:pic>
            <p:nvPicPr>
              <p:cNvPr id="857" name="Google Shape;857;p84"/>
              <p:cNvPicPr preferRelativeResize="0"/>
              <p:nvPr/>
            </p:nvPicPr>
            <p:blipFill>
              <a:blip r:embed="rId14">
                <a:alphaModFix/>
              </a:blip>
              <a:stretch>
                <a:fillRect/>
              </a:stretch>
            </p:blipFill>
            <p:spPr>
              <a:xfrm>
                <a:off x="5048250" y="1814975"/>
                <a:ext cx="1019175" cy="537675"/>
              </a:xfrm>
              <a:prstGeom prst="rect">
                <a:avLst/>
              </a:prstGeom>
              <a:noFill/>
              <a:ln>
                <a:noFill/>
              </a:ln>
            </p:spPr>
          </p:pic>
        </p:grpSp>
        <p:sp>
          <p:nvSpPr>
            <p:cNvPr id="858" name="Google Shape;858;p84"/>
            <p:cNvSpPr/>
            <p:nvPr/>
          </p:nvSpPr>
          <p:spPr>
            <a:xfrm>
              <a:off x="4982650" y="1615413"/>
              <a:ext cx="1055100" cy="4524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grpSp>
        <p:nvGrpSpPr>
          <p:cNvPr id="859" name="Google Shape;859;p84"/>
          <p:cNvGrpSpPr/>
          <p:nvPr/>
        </p:nvGrpSpPr>
        <p:grpSpPr>
          <a:xfrm>
            <a:off x="5569821" y="1474024"/>
            <a:ext cx="1285957" cy="4604834"/>
            <a:chOff x="6315075" y="914400"/>
            <a:chExt cx="1247775" cy="4506590"/>
          </a:xfrm>
        </p:grpSpPr>
        <p:grpSp>
          <p:nvGrpSpPr>
            <p:cNvPr id="860" name="Google Shape;860;p84"/>
            <p:cNvGrpSpPr/>
            <p:nvPr/>
          </p:nvGrpSpPr>
          <p:grpSpPr>
            <a:xfrm>
              <a:off x="6315075" y="914400"/>
              <a:ext cx="1247775" cy="4495800"/>
              <a:chOff x="6315075" y="914400"/>
              <a:chExt cx="1247775" cy="4495800"/>
            </a:xfrm>
          </p:grpSpPr>
          <p:pic>
            <p:nvPicPr>
              <p:cNvPr id="861" name="Google Shape;861;p84"/>
              <p:cNvPicPr preferRelativeResize="0"/>
              <p:nvPr/>
            </p:nvPicPr>
            <p:blipFill>
              <a:blip r:embed="rId15">
                <a:alphaModFix/>
              </a:blip>
              <a:stretch>
                <a:fillRect/>
              </a:stretch>
            </p:blipFill>
            <p:spPr>
              <a:xfrm>
                <a:off x="6353175" y="914400"/>
                <a:ext cx="1209675" cy="638175"/>
              </a:xfrm>
              <a:prstGeom prst="rect">
                <a:avLst/>
              </a:prstGeom>
              <a:noFill/>
              <a:ln>
                <a:noFill/>
              </a:ln>
            </p:spPr>
          </p:pic>
          <p:pic>
            <p:nvPicPr>
              <p:cNvPr id="862" name="Google Shape;862;p84"/>
              <p:cNvPicPr preferRelativeResize="0"/>
              <p:nvPr/>
            </p:nvPicPr>
            <p:blipFill rotWithShape="1">
              <a:blip r:embed="rId16">
                <a:alphaModFix/>
              </a:blip>
              <a:srcRect b="4260" l="0" r="6664" t="0"/>
              <a:stretch/>
            </p:blipFill>
            <p:spPr>
              <a:xfrm>
                <a:off x="6315075" y="1562075"/>
                <a:ext cx="1200150" cy="3848125"/>
              </a:xfrm>
              <a:prstGeom prst="rect">
                <a:avLst/>
              </a:prstGeom>
              <a:noFill/>
              <a:ln>
                <a:noFill/>
              </a:ln>
            </p:spPr>
          </p:pic>
        </p:grpSp>
        <p:sp>
          <p:nvSpPr>
            <p:cNvPr id="863" name="Google Shape;863;p84"/>
            <p:cNvSpPr/>
            <p:nvPr/>
          </p:nvSpPr>
          <p:spPr>
            <a:xfrm>
              <a:off x="6411539" y="990590"/>
              <a:ext cx="1041600" cy="4430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8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869" name="Google Shape;869;p85"/>
          <p:cNvSpPr txBox="1"/>
          <p:nvPr>
            <p:ph type="title"/>
          </p:nvPr>
        </p:nvSpPr>
        <p:spPr>
          <a:xfrm>
            <a:off x="419100" y="502775"/>
            <a:ext cx="9742500" cy="906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FLASH SHEETS</a:t>
            </a:r>
            <a:endParaRPr/>
          </a:p>
        </p:txBody>
      </p:sp>
      <p:pic>
        <p:nvPicPr>
          <p:cNvPr id="870" name="Google Shape;870;p85"/>
          <p:cNvPicPr preferRelativeResize="0"/>
          <p:nvPr/>
        </p:nvPicPr>
        <p:blipFill>
          <a:blip r:embed="rId3">
            <a:alphaModFix/>
          </a:blip>
          <a:stretch>
            <a:fillRect/>
          </a:stretch>
        </p:blipFill>
        <p:spPr>
          <a:xfrm>
            <a:off x="8899425" y="3915625"/>
            <a:ext cx="1660937" cy="2379225"/>
          </a:xfrm>
          <a:prstGeom prst="rect">
            <a:avLst/>
          </a:prstGeom>
          <a:noFill/>
          <a:ln>
            <a:noFill/>
          </a:ln>
        </p:spPr>
      </p:pic>
      <p:pic>
        <p:nvPicPr>
          <p:cNvPr id="871" name="Google Shape;871;p85"/>
          <p:cNvPicPr preferRelativeResize="0"/>
          <p:nvPr/>
        </p:nvPicPr>
        <p:blipFill>
          <a:blip r:embed="rId4">
            <a:alphaModFix/>
          </a:blip>
          <a:stretch>
            <a:fillRect/>
          </a:stretch>
        </p:blipFill>
        <p:spPr>
          <a:xfrm>
            <a:off x="3445850" y="1463600"/>
            <a:ext cx="1715350" cy="2299658"/>
          </a:xfrm>
          <a:prstGeom prst="rect">
            <a:avLst/>
          </a:prstGeom>
          <a:noFill/>
          <a:ln>
            <a:noFill/>
          </a:ln>
        </p:spPr>
      </p:pic>
      <p:pic>
        <p:nvPicPr>
          <p:cNvPr id="872" name="Google Shape;872;p85"/>
          <p:cNvPicPr preferRelativeResize="0"/>
          <p:nvPr/>
        </p:nvPicPr>
        <p:blipFill>
          <a:blip r:embed="rId5">
            <a:alphaModFix/>
          </a:blip>
          <a:stretch>
            <a:fillRect/>
          </a:stretch>
        </p:blipFill>
        <p:spPr>
          <a:xfrm>
            <a:off x="5291925" y="1477825"/>
            <a:ext cx="1715350" cy="2257067"/>
          </a:xfrm>
          <a:prstGeom prst="rect">
            <a:avLst/>
          </a:prstGeom>
          <a:noFill/>
          <a:ln>
            <a:noFill/>
          </a:ln>
        </p:spPr>
      </p:pic>
      <p:pic>
        <p:nvPicPr>
          <p:cNvPr id="873" name="Google Shape;873;p85"/>
          <p:cNvPicPr preferRelativeResize="0"/>
          <p:nvPr/>
        </p:nvPicPr>
        <p:blipFill>
          <a:blip r:embed="rId6">
            <a:alphaModFix/>
          </a:blip>
          <a:stretch>
            <a:fillRect/>
          </a:stretch>
        </p:blipFill>
        <p:spPr>
          <a:xfrm>
            <a:off x="3445850" y="3938050"/>
            <a:ext cx="1802050" cy="2391669"/>
          </a:xfrm>
          <a:prstGeom prst="rect">
            <a:avLst/>
          </a:prstGeom>
          <a:noFill/>
          <a:ln>
            <a:noFill/>
          </a:ln>
        </p:spPr>
      </p:pic>
      <p:pic>
        <p:nvPicPr>
          <p:cNvPr id="874" name="Google Shape;874;p85"/>
          <p:cNvPicPr preferRelativeResize="0"/>
          <p:nvPr/>
        </p:nvPicPr>
        <p:blipFill>
          <a:blip r:embed="rId7">
            <a:alphaModFix/>
          </a:blip>
          <a:stretch>
            <a:fillRect/>
          </a:stretch>
        </p:blipFill>
        <p:spPr>
          <a:xfrm>
            <a:off x="8811874" y="1463250"/>
            <a:ext cx="1802056" cy="2257075"/>
          </a:xfrm>
          <a:prstGeom prst="rect">
            <a:avLst/>
          </a:prstGeom>
          <a:noFill/>
          <a:ln>
            <a:noFill/>
          </a:ln>
        </p:spPr>
      </p:pic>
      <p:pic>
        <p:nvPicPr>
          <p:cNvPr id="875" name="Google Shape;875;p85"/>
          <p:cNvPicPr preferRelativeResize="0"/>
          <p:nvPr/>
        </p:nvPicPr>
        <p:blipFill>
          <a:blip r:embed="rId8">
            <a:alphaModFix/>
          </a:blip>
          <a:stretch>
            <a:fillRect/>
          </a:stretch>
        </p:blipFill>
        <p:spPr>
          <a:xfrm>
            <a:off x="5258263" y="3915600"/>
            <a:ext cx="1675475" cy="2436559"/>
          </a:xfrm>
          <a:prstGeom prst="rect">
            <a:avLst/>
          </a:prstGeom>
          <a:noFill/>
          <a:ln>
            <a:noFill/>
          </a:ln>
        </p:spPr>
      </p:pic>
      <p:pic>
        <p:nvPicPr>
          <p:cNvPr id="876" name="Google Shape;876;p85"/>
          <p:cNvPicPr preferRelativeResize="0"/>
          <p:nvPr/>
        </p:nvPicPr>
        <p:blipFill>
          <a:blip r:embed="rId9">
            <a:alphaModFix/>
          </a:blip>
          <a:stretch>
            <a:fillRect/>
          </a:stretch>
        </p:blipFill>
        <p:spPr>
          <a:xfrm>
            <a:off x="6911561" y="3915625"/>
            <a:ext cx="1919598" cy="2379225"/>
          </a:xfrm>
          <a:prstGeom prst="rect">
            <a:avLst/>
          </a:prstGeom>
          <a:noFill/>
          <a:ln>
            <a:noFill/>
          </a:ln>
        </p:spPr>
      </p:pic>
      <p:pic>
        <p:nvPicPr>
          <p:cNvPr id="877" name="Google Shape;877;p85"/>
          <p:cNvPicPr preferRelativeResize="0"/>
          <p:nvPr/>
        </p:nvPicPr>
        <p:blipFill>
          <a:blip r:embed="rId10">
            <a:alphaModFix/>
          </a:blip>
          <a:stretch>
            <a:fillRect/>
          </a:stretch>
        </p:blipFill>
        <p:spPr>
          <a:xfrm>
            <a:off x="1578075" y="1387400"/>
            <a:ext cx="1715350" cy="2379235"/>
          </a:xfrm>
          <a:prstGeom prst="rect">
            <a:avLst/>
          </a:prstGeom>
          <a:noFill/>
          <a:ln>
            <a:noFill/>
          </a:ln>
        </p:spPr>
      </p:pic>
      <p:pic>
        <p:nvPicPr>
          <p:cNvPr id="878" name="Google Shape;878;p85"/>
          <p:cNvPicPr preferRelativeResize="0"/>
          <p:nvPr/>
        </p:nvPicPr>
        <p:blipFill>
          <a:blip r:embed="rId11">
            <a:alphaModFix/>
          </a:blip>
          <a:stretch>
            <a:fillRect/>
          </a:stretch>
        </p:blipFill>
        <p:spPr>
          <a:xfrm>
            <a:off x="6960685" y="1496425"/>
            <a:ext cx="1851190" cy="2223425"/>
          </a:xfrm>
          <a:prstGeom prst="rect">
            <a:avLst/>
          </a:prstGeom>
          <a:noFill/>
          <a:ln>
            <a:noFill/>
          </a:ln>
        </p:spPr>
      </p:pic>
      <p:pic>
        <p:nvPicPr>
          <p:cNvPr id="879" name="Google Shape;879;p85"/>
          <p:cNvPicPr preferRelativeResize="0"/>
          <p:nvPr/>
        </p:nvPicPr>
        <p:blipFill rotWithShape="1">
          <a:blip r:embed="rId12">
            <a:alphaModFix/>
          </a:blip>
          <a:srcRect b="0" l="15704" r="0" t="0"/>
          <a:stretch/>
        </p:blipFill>
        <p:spPr>
          <a:xfrm>
            <a:off x="1539698" y="3847950"/>
            <a:ext cx="1851200" cy="2571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885" name="Google Shape;885;p86"/>
          <p:cNvSpPr txBox="1"/>
          <p:nvPr>
            <p:ph type="title"/>
          </p:nvPr>
        </p:nvSpPr>
        <p:spPr>
          <a:xfrm>
            <a:off x="419100" y="502775"/>
            <a:ext cx="9742500" cy="906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FLASH SHEETS</a:t>
            </a:r>
            <a:endParaRPr/>
          </a:p>
        </p:txBody>
      </p:sp>
      <p:pic>
        <p:nvPicPr>
          <p:cNvPr id="886" name="Google Shape;886;p86"/>
          <p:cNvPicPr preferRelativeResize="0"/>
          <p:nvPr/>
        </p:nvPicPr>
        <p:blipFill>
          <a:blip r:embed="rId3">
            <a:alphaModFix/>
          </a:blip>
          <a:stretch>
            <a:fillRect/>
          </a:stretch>
        </p:blipFill>
        <p:spPr>
          <a:xfrm>
            <a:off x="1653191" y="1409700"/>
            <a:ext cx="1685679" cy="2364506"/>
          </a:xfrm>
          <a:prstGeom prst="rect">
            <a:avLst/>
          </a:prstGeom>
          <a:noFill/>
          <a:ln>
            <a:noFill/>
          </a:ln>
        </p:spPr>
      </p:pic>
      <p:pic>
        <p:nvPicPr>
          <p:cNvPr id="887" name="Google Shape;887;p86"/>
          <p:cNvPicPr preferRelativeResize="0"/>
          <p:nvPr/>
        </p:nvPicPr>
        <p:blipFill>
          <a:blip r:embed="rId4">
            <a:alphaModFix/>
          </a:blip>
          <a:stretch>
            <a:fillRect/>
          </a:stretch>
        </p:blipFill>
        <p:spPr>
          <a:xfrm>
            <a:off x="3470093" y="1409701"/>
            <a:ext cx="1685676" cy="2349563"/>
          </a:xfrm>
          <a:prstGeom prst="rect">
            <a:avLst/>
          </a:prstGeom>
          <a:noFill/>
          <a:ln>
            <a:noFill/>
          </a:ln>
        </p:spPr>
      </p:pic>
      <p:pic>
        <p:nvPicPr>
          <p:cNvPr id="888" name="Google Shape;888;p86"/>
          <p:cNvPicPr preferRelativeResize="0"/>
          <p:nvPr/>
        </p:nvPicPr>
        <p:blipFill>
          <a:blip r:embed="rId5">
            <a:alphaModFix/>
          </a:blip>
          <a:stretch>
            <a:fillRect/>
          </a:stretch>
        </p:blipFill>
        <p:spPr>
          <a:xfrm>
            <a:off x="1648100" y="4036429"/>
            <a:ext cx="1685677" cy="2272221"/>
          </a:xfrm>
          <a:prstGeom prst="rect">
            <a:avLst/>
          </a:prstGeom>
          <a:noFill/>
          <a:ln>
            <a:noFill/>
          </a:ln>
        </p:spPr>
      </p:pic>
      <p:pic>
        <p:nvPicPr>
          <p:cNvPr id="889" name="Google Shape;889;p86"/>
          <p:cNvPicPr preferRelativeResize="0"/>
          <p:nvPr/>
        </p:nvPicPr>
        <p:blipFill>
          <a:blip r:embed="rId6">
            <a:alphaModFix/>
          </a:blip>
          <a:stretch>
            <a:fillRect/>
          </a:stretch>
        </p:blipFill>
        <p:spPr>
          <a:xfrm>
            <a:off x="5286996" y="1409700"/>
            <a:ext cx="1621132" cy="2349557"/>
          </a:xfrm>
          <a:prstGeom prst="rect">
            <a:avLst/>
          </a:prstGeom>
          <a:noFill/>
          <a:ln>
            <a:noFill/>
          </a:ln>
        </p:spPr>
      </p:pic>
      <p:pic>
        <p:nvPicPr>
          <p:cNvPr id="890" name="Google Shape;890;p86"/>
          <p:cNvPicPr preferRelativeResize="0"/>
          <p:nvPr/>
        </p:nvPicPr>
        <p:blipFill>
          <a:blip r:embed="rId7">
            <a:alphaModFix/>
          </a:blip>
          <a:stretch>
            <a:fillRect/>
          </a:stretch>
        </p:blipFill>
        <p:spPr>
          <a:xfrm>
            <a:off x="7066062" y="1438170"/>
            <a:ext cx="1621140" cy="2306998"/>
          </a:xfrm>
          <a:prstGeom prst="rect">
            <a:avLst/>
          </a:prstGeom>
          <a:noFill/>
          <a:ln>
            <a:noFill/>
          </a:ln>
        </p:spPr>
      </p:pic>
      <p:pic>
        <p:nvPicPr>
          <p:cNvPr id="891" name="Google Shape;891;p86"/>
          <p:cNvPicPr preferRelativeResize="0"/>
          <p:nvPr/>
        </p:nvPicPr>
        <p:blipFill>
          <a:blip r:embed="rId8">
            <a:alphaModFix/>
          </a:blip>
          <a:stretch>
            <a:fillRect/>
          </a:stretch>
        </p:blipFill>
        <p:spPr>
          <a:xfrm>
            <a:off x="8746265" y="1442045"/>
            <a:ext cx="1792546" cy="2284869"/>
          </a:xfrm>
          <a:prstGeom prst="rect">
            <a:avLst/>
          </a:prstGeom>
          <a:noFill/>
          <a:ln>
            <a:noFill/>
          </a:ln>
        </p:spPr>
      </p:pic>
      <p:pic>
        <p:nvPicPr>
          <p:cNvPr id="892" name="Google Shape;892;p86"/>
          <p:cNvPicPr preferRelativeResize="0"/>
          <p:nvPr/>
        </p:nvPicPr>
        <p:blipFill rotWithShape="1">
          <a:blip r:embed="rId9">
            <a:alphaModFix/>
          </a:blip>
          <a:srcRect b="0" l="0" r="6244" t="0"/>
          <a:stretch/>
        </p:blipFill>
        <p:spPr>
          <a:xfrm>
            <a:off x="3456519" y="3982078"/>
            <a:ext cx="1621149" cy="2312051"/>
          </a:xfrm>
          <a:prstGeom prst="rect">
            <a:avLst/>
          </a:prstGeom>
          <a:noFill/>
          <a:ln>
            <a:noFill/>
          </a:ln>
        </p:spPr>
      </p:pic>
      <p:pic>
        <p:nvPicPr>
          <p:cNvPr id="893" name="Google Shape;893;p86"/>
          <p:cNvPicPr preferRelativeResize="0"/>
          <p:nvPr/>
        </p:nvPicPr>
        <p:blipFill>
          <a:blip r:embed="rId10">
            <a:alphaModFix/>
          </a:blip>
          <a:stretch>
            <a:fillRect/>
          </a:stretch>
        </p:blipFill>
        <p:spPr>
          <a:xfrm>
            <a:off x="5323784" y="3951053"/>
            <a:ext cx="1621149" cy="2357596"/>
          </a:xfrm>
          <a:prstGeom prst="rect">
            <a:avLst/>
          </a:prstGeom>
          <a:noFill/>
          <a:ln>
            <a:noFill/>
          </a:ln>
        </p:spPr>
      </p:pic>
      <p:pic>
        <p:nvPicPr>
          <p:cNvPr id="894" name="Google Shape;894;p86"/>
          <p:cNvPicPr preferRelativeResize="0"/>
          <p:nvPr/>
        </p:nvPicPr>
        <p:blipFill rotWithShape="1">
          <a:blip r:embed="rId11">
            <a:alphaModFix/>
          </a:blip>
          <a:srcRect b="6699" l="0" r="0" t="0"/>
          <a:stretch/>
        </p:blipFill>
        <p:spPr>
          <a:xfrm>
            <a:off x="7072275" y="3951623"/>
            <a:ext cx="1748043" cy="2349552"/>
          </a:xfrm>
          <a:prstGeom prst="rect">
            <a:avLst/>
          </a:prstGeom>
          <a:noFill/>
          <a:ln>
            <a:noFill/>
          </a:ln>
        </p:spPr>
      </p:pic>
      <p:pic>
        <p:nvPicPr>
          <p:cNvPr id="895" name="Google Shape;895;p86"/>
          <p:cNvPicPr preferRelativeResize="0"/>
          <p:nvPr/>
        </p:nvPicPr>
        <p:blipFill>
          <a:blip r:embed="rId12">
            <a:alphaModFix/>
          </a:blip>
          <a:stretch>
            <a:fillRect/>
          </a:stretch>
        </p:blipFill>
        <p:spPr>
          <a:xfrm>
            <a:off x="8858217" y="3925300"/>
            <a:ext cx="1685684" cy="23569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901" name="Google Shape;901;p87"/>
          <p:cNvSpPr txBox="1"/>
          <p:nvPr>
            <p:ph type="title"/>
          </p:nvPr>
        </p:nvSpPr>
        <p:spPr>
          <a:xfrm>
            <a:off x="419100" y="502775"/>
            <a:ext cx="9742500" cy="906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PATCHES</a:t>
            </a:r>
            <a:endParaRPr/>
          </a:p>
        </p:txBody>
      </p:sp>
      <p:pic>
        <p:nvPicPr>
          <p:cNvPr id="902" name="Google Shape;902;p87"/>
          <p:cNvPicPr preferRelativeResize="0"/>
          <p:nvPr/>
        </p:nvPicPr>
        <p:blipFill rotWithShape="1">
          <a:blip r:embed="rId3">
            <a:alphaModFix/>
          </a:blip>
          <a:srcRect b="2591" l="0" r="3138" t="0"/>
          <a:stretch/>
        </p:blipFill>
        <p:spPr>
          <a:xfrm>
            <a:off x="810425" y="1621674"/>
            <a:ext cx="1614188" cy="1412467"/>
          </a:xfrm>
          <a:prstGeom prst="rect">
            <a:avLst/>
          </a:prstGeom>
          <a:noFill/>
          <a:ln cap="flat" cmpd="sng" w="9525">
            <a:solidFill>
              <a:schemeClr val="dk1"/>
            </a:solidFill>
            <a:prstDash val="solid"/>
            <a:round/>
            <a:headEnd len="sm" w="sm" type="none"/>
            <a:tailEnd len="sm" w="sm" type="none"/>
          </a:ln>
        </p:spPr>
      </p:pic>
      <p:pic>
        <p:nvPicPr>
          <p:cNvPr id="903" name="Google Shape;903;p87"/>
          <p:cNvPicPr preferRelativeResize="0"/>
          <p:nvPr/>
        </p:nvPicPr>
        <p:blipFill rotWithShape="1">
          <a:blip r:embed="rId4">
            <a:alphaModFix/>
          </a:blip>
          <a:srcRect b="4353" l="3583" r="6383" t="2223"/>
          <a:stretch/>
        </p:blipFill>
        <p:spPr>
          <a:xfrm>
            <a:off x="2547217" y="1621683"/>
            <a:ext cx="1614187" cy="1415451"/>
          </a:xfrm>
          <a:prstGeom prst="rect">
            <a:avLst/>
          </a:prstGeom>
          <a:noFill/>
          <a:ln cap="flat" cmpd="sng" w="9525">
            <a:solidFill>
              <a:schemeClr val="dk1"/>
            </a:solidFill>
            <a:prstDash val="solid"/>
            <a:round/>
            <a:headEnd len="sm" w="sm" type="none"/>
            <a:tailEnd len="sm" w="sm" type="none"/>
          </a:ln>
        </p:spPr>
      </p:pic>
      <p:pic>
        <p:nvPicPr>
          <p:cNvPr id="904" name="Google Shape;904;p87"/>
          <p:cNvPicPr preferRelativeResize="0"/>
          <p:nvPr/>
        </p:nvPicPr>
        <p:blipFill>
          <a:blip r:embed="rId5">
            <a:alphaModFix/>
          </a:blip>
          <a:stretch>
            <a:fillRect/>
          </a:stretch>
        </p:blipFill>
        <p:spPr>
          <a:xfrm>
            <a:off x="4283998" y="1612563"/>
            <a:ext cx="1614188" cy="1433698"/>
          </a:xfrm>
          <a:prstGeom prst="rect">
            <a:avLst/>
          </a:prstGeom>
          <a:noFill/>
          <a:ln cap="flat" cmpd="sng" w="9525">
            <a:solidFill>
              <a:schemeClr val="dk1"/>
            </a:solidFill>
            <a:prstDash val="solid"/>
            <a:round/>
            <a:headEnd len="sm" w="sm" type="none"/>
            <a:tailEnd len="sm" w="sm" type="none"/>
          </a:ln>
        </p:spPr>
      </p:pic>
      <p:pic>
        <p:nvPicPr>
          <p:cNvPr id="905" name="Google Shape;905;p87"/>
          <p:cNvPicPr preferRelativeResize="0"/>
          <p:nvPr/>
        </p:nvPicPr>
        <p:blipFill rotWithShape="1">
          <a:blip r:embed="rId6">
            <a:alphaModFix/>
          </a:blip>
          <a:srcRect b="2452" l="5739" r="4024" t="3225"/>
          <a:stretch/>
        </p:blipFill>
        <p:spPr>
          <a:xfrm>
            <a:off x="6020778" y="1608353"/>
            <a:ext cx="1629963" cy="1433691"/>
          </a:xfrm>
          <a:prstGeom prst="rect">
            <a:avLst/>
          </a:prstGeom>
          <a:noFill/>
          <a:ln cap="flat" cmpd="sng" w="9525">
            <a:solidFill>
              <a:schemeClr val="dk1"/>
            </a:solidFill>
            <a:prstDash val="solid"/>
            <a:round/>
            <a:headEnd len="sm" w="sm" type="none"/>
            <a:tailEnd len="sm" w="sm" type="none"/>
          </a:ln>
        </p:spPr>
      </p:pic>
      <p:pic>
        <p:nvPicPr>
          <p:cNvPr id="906" name="Google Shape;906;p87"/>
          <p:cNvPicPr preferRelativeResize="0"/>
          <p:nvPr/>
        </p:nvPicPr>
        <p:blipFill>
          <a:blip r:embed="rId7">
            <a:alphaModFix/>
          </a:blip>
          <a:stretch>
            <a:fillRect/>
          </a:stretch>
        </p:blipFill>
        <p:spPr>
          <a:xfrm>
            <a:off x="7824407" y="1585575"/>
            <a:ext cx="1688511" cy="1492115"/>
          </a:xfrm>
          <a:prstGeom prst="rect">
            <a:avLst/>
          </a:prstGeom>
          <a:noFill/>
          <a:ln>
            <a:noFill/>
          </a:ln>
        </p:spPr>
      </p:pic>
      <p:pic>
        <p:nvPicPr>
          <p:cNvPr id="907" name="Google Shape;907;p87"/>
          <p:cNvPicPr preferRelativeResize="0"/>
          <p:nvPr/>
        </p:nvPicPr>
        <p:blipFill>
          <a:blip r:embed="rId8">
            <a:alphaModFix/>
          </a:blip>
          <a:stretch>
            <a:fillRect/>
          </a:stretch>
        </p:blipFill>
        <p:spPr>
          <a:xfrm>
            <a:off x="9572125" y="1592875"/>
            <a:ext cx="1699850" cy="1477536"/>
          </a:xfrm>
          <a:prstGeom prst="rect">
            <a:avLst/>
          </a:prstGeom>
          <a:noFill/>
          <a:ln>
            <a:noFill/>
          </a:ln>
        </p:spPr>
      </p:pic>
      <p:pic>
        <p:nvPicPr>
          <p:cNvPr id="908" name="Google Shape;908;p87"/>
          <p:cNvPicPr preferRelativeResize="0"/>
          <p:nvPr/>
        </p:nvPicPr>
        <p:blipFill rotWithShape="1">
          <a:blip r:embed="rId9">
            <a:alphaModFix/>
          </a:blip>
          <a:srcRect b="3612" l="0" r="3316" t="2305"/>
          <a:stretch/>
        </p:blipFill>
        <p:spPr>
          <a:xfrm>
            <a:off x="810424" y="3133821"/>
            <a:ext cx="1688511" cy="1438466"/>
          </a:xfrm>
          <a:prstGeom prst="rect">
            <a:avLst/>
          </a:prstGeom>
          <a:noFill/>
          <a:ln>
            <a:noFill/>
          </a:ln>
        </p:spPr>
      </p:pic>
      <p:pic>
        <p:nvPicPr>
          <p:cNvPr id="909" name="Google Shape;909;p87"/>
          <p:cNvPicPr preferRelativeResize="0"/>
          <p:nvPr/>
        </p:nvPicPr>
        <p:blipFill rotWithShape="1">
          <a:blip r:embed="rId10">
            <a:alphaModFix/>
          </a:blip>
          <a:srcRect b="640" l="3316" r="0" t="2252"/>
          <a:stretch/>
        </p:blipFill>
        <p:spPr>
          <a:xfrm>
            <a:off x="2547225" y="3136831"/>
            <a:ext cx="1738500" cy="1517281"/>
          </a:xfrm>
          <a:prstGeom prst="rect">
            <a:avLst/>
          </a:prstGeom>
          <a:noFill/>
          <a:ln>
            <a:noFill/>
          </a:ln>
        </p:spPr>
      </p:pic>
      <p:pic>
        <p:nvPicPr>
          <p:cNvPr id="910" name="Google Shape;910;p87"/>
          <p:cNvPicPr preferRelativeResize="0"/>
          <p:nvPr/>
        </p:nvPicPr>
        <p:blipFill rotWithShape="1">
          <a:blip r:embed="rId11">
            <a:alphaModFix/>
          </a:blip>
          <a:srcRect b="0" l="4071" r="4218" t="0"/>
          <a:stretch/>
        </p:blipFill>
        <p:spPr>
          <a:xfrm>
            <a:off x="4284011" y="3106986"/>
            <a:ext cx="1614173" cy="1492116"/>
          </a:xfrm>
          <a:prstGeom prst="rect">
            <a:avLst/>
          </a:prstGeom>
          <a:noFill/>
          <a:ln>
            <a:noFill/>
          </a:ln>
        </p:spPr>
      </p:pic>
      <p:pic>
        <p:nvPicPr>
          <p:cNvPr id="911" name="Google Shape;911;p87"/>
          <p:cNvPicPr preferRelativeResize="0"/>
          <p:nvPr/>
        </p:nvPicPr>
        <p:blipFill rotWithShape="1">
          <a:blip r:embed="rId12">
            <a:alphaModFix/>
          </a:blip>
          <a:srcRect b="0" l="3311" r="1522" t="3502"/>
          <a:stretch/>
        </p:blipFill>
        <p:spPr>
          <a:xfrm>
            <a:off x="6020775" y="3128402"/>
            <a:ext cx="1738500" cy="1522011"/>
          </a:xfrm>
          <a:prstGeom prst="rect">
            <a:avLst/>
          </a:prstGeom>
          <a:noFill/>
          <a:ln>
            <a:noFill/>
          </a:ln>
        </p:spPr>
      </p:pic>
      <p:pic>
        <p:nvPicPr>
          <p:cNvPr id="912" name="Google Shape;912;p87"/>
          <p:cNvPicPr preferRelativeResize="0"/>
          <p:nvPr/>
        </p:nvPicPr>
        <p:blipFill>
          <a:blip r:embed="rId13">
            <a:alphaModFix/>
          </a:blip>
          <a:stretch>
            <a:fillRect/>
          </a:stretch>
        </p:blipFill>
        <p:spPr>
          <a:xfrm>
            <a:off x="7869550" y="3141292"/>
            <a:ext cx="1738500" cy="1489645"/>
          </a:xfrm>
          <a:prstGeom prst="rect">
            <a:avLst/>
          </a:prstGeom>
          <a:noFill/>
          <a:ln>
            <a:noFill/>
          </a:ln>
        </p:spPr>
      </p:pic>
      <p:pic>
        <p:nvPicPr>
          <p:cNvPr id="913" name="Google Shape;913;p87"/>
          <p:cNvPicPr preferRelativeResize="0"/>
          <p:nvPr/>
        </p:nvPicPr>
        <p:blipFill rotWithShape="1">
          <a:blip r:embed="rId14">
            <a:alphaModFix/>
          </a:blip>
          <a:srcRect b="0" l="0" r="0" t="1700"/>
          <a:stretch/>
        </p:blipFill>
        <p:spPr>
          <a:xfrm>
            <a:off x="9628737" y="3184540"/>
            <a:ext cx="1688500" cy="1448572"/>
          </a:xfrm>
          <a:prstGeom prst="rect">
            <a:avLst/>
          </a:prstGeom>
          <a:noFill/>
          <a:ln>
            <a:noFill/>
          </a:ln>
        </p:spPr>
      </p:pic>
      <p:pic>
        <p:nvPicPr>
          <p:cNvPr id="914" name="Google Shape;914;p87"/>
          <p:cNvPicPr preferRelativeResize="0"/>
          <p:nvPr/>
        </p:nvPicPr>
        <p:blipFill>
          <a:blip r:embed="rId15">
            <a:alphaModFix/>
          </a:blip>
          <a:stretch>
            <a:fillRect/>
          </a:stretch>
        </p:blipFill>
        <p:spPr>
          <a:xfrm>
            <a:off x="852112" y="4671974"/>
            <a:ext cx="1699831" cy="1616666"/>
          </a:xfrm>
          <a:prstGeom prst="rect">
            <a:avLst/>
          </a:prstGeom>
          <a:noFill/>
          <a:ln>
            <a:noFill/>
          </a:ln>
        </p:spPr>
      </p:pic>
      <p:pic>
        <p:nvPicPr>
          <p:cNvPr id="915" name="Google Shape;915;p87"/>
          <p:cNvPicPr preferRelativeResize="0"/>
          <p:nvPr/>
        </p:nvPicPr>
        <p:blipFill>
          <a:blip r:embed="rId16">
            <a:alphaModFix/>
          </a:blip>
          <a:stretch>
            <a:fillRect/>
          </a:stretch>
        </p:blipFill>
        <p:spPr>
          <a:xfrm>
            <a:off x="4244863" y="4659837"/>
            <a:ext cx="1817175" cy="1679385"/>
          </a:xfrm>
          <a:prstGeom prst="rect">
            <a:avLst/>
          </a:prstGeom>
          <a:noFill/>
          <a:ln>
            <a:noFill/>
          </a:ln>
        </p:spPr>
      </p:pic>
      <p:pic>
        <p:nvPicPr>
          <p:cNvPr id="916" name="Google Shape;916;p87"/>
          <p:cNvPicPr preferRelativeResize="0"/>
          <p:nvPr/>
        </p:nvPicPr>
        <p:blipFill rotWithShape="1">
          <a:blip r:embed="rId17">
            <a:alphaModFix/>
          </a:blip>
          <a:srcRect b="0" l="3147" r="0" t="4030"/>
          <a:stretch/>
        </p:blipFill>
        <p:spPr>
          <a:xfrm>
            <a:off x="9596925" y="4653238"/>
            <a:ext cx="1784649" cy="1610474"/>
          </a:xfrm>
          <a:prstGeom prst="rect">
            <a:avLst/>
          </a:prstGeom>
          <a:noFill/>
          <a:ln>
            <a:noFill/>
          </a:ln>
        </p:spPr>
      </p:pic>
      <p:pic>
        <p:nvPicPr>
          <p:cNvPr id="917" name="Google Shape;917;p87"/>
          <p:cNvPicPr preferRelativeResize="0"/>
          <p:nvPr/>
        </p:nvPicPr>
        <p:blipFill rotWithShape="1">
          <a:blip r:embed="rId18">
            <a:alphaModFix/>
          </a:blip>
          <a:srcRect b="0" l="4843" r="9" t="0"/>
          <a:stretch/>
        </p:blipFill>
        <p:spPr>
          <a:xfrm>
            <a:off x="6032925" y="4625950"/>
            <a:ext cx="1784650" cy="1708700"/>
          </a:xfrm>
          <a:prstGeom prst="rect">
            <a:avLst/>
          </a:prstGeom>
          <a:noFill/>
          <a:ln>
            <a:noFill/>
          </a:ln>
        </p:spPr>
      </p:pic>
      <p:pic>
        <p:nvPicPr>
          <p:cNvPr id="918" name="Google Shape;918;p87"/>
          <p:cNvPicPr preferRelativeResize="0"/>
          <p:nvPr/>
        </p:nvPicPr>
        <p:blipFill>
          <a:blip r:embed="rId19">
            <a:alphaModFix/>
          </a:blip>
          <a:stretch>
            <a:fillRect/>
          </a:stretch>
        </p:blipFill>
        <p:spPr>
          <a:xfrm>
            <a:off x="7754950" y="4643888"/>
            <a:ext cx="1817175" cy="1675412"/>
          </a:xfrm>
          <a:prstGeom prst="rect">
            <a:avLst/>
          </a:prstGeom>
          <a:noFill/>
          <a:ln>
            <a:noFill/>
          </a:ln>
        </p:spPr>
      </p:pic>
      <p:pic>
        <p:nvPicPr>
          <p:cNvPr id="919" name="Google Shape;919;p87"/>
          <p:cNvPicPr preferRelativeResize="0"/>
          <p:nvPr/>
        </p:nvPicPr>
        <p:blipFill>
          <a:blip r:embed="rId20">
            <a:alphaModFix/>
          </a:blip>
          <a:stretch>
            <a:fillRect/>
          </a:stretch>
        </p:blipFill>
        <p:spPr>
          <a:xfrm>
            <a:off x="2566562" y="4696904"/>
            <a:ext cx="1699832" cy="15667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1"/>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496" name="Google Shape;496;p61"/>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PROGRAM OVERVIEW</a:t>
            </a:r>
            <a:endParaRPr>
              <a:solidFill>
                <a:srgbClr val="E2C07F"/>
              </a:solidFill>
            </a:endParaRPr>
          </a:p>
        </p:txBody>
      </p:sp>
      <p:sp>
        <p:nvSpPr>
          <p:cNvPr id="497" name="Google Shape;497;p6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498" name="Google Shape;498;p61"/>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499" name="Google Shape;499;p61"/>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500" name="Google Shape;500;p61"/>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925" name="Google Shape;925;p88"/>
          <p:cNvSpPr txBox="1"/>
          <p:nvPr>
            <p:ph type="title"/>
          </p:nvPr>
        </p:nvSpPr>
        <p:spPr>
          <a:xfrm>
            <a:off x="419100" y="502775"/>
            <a:ext cx="9742500" cy="906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SPORTS ARTIST DESIGNS</a:t>
            </a:r>
            <a:endParaRPr/>
          </a:p>
        </p:txBody>
      </p:sp>
      <p:sp>
        <p:nvSpPr>
          <p:cNvPr id="926" name="Google Shape;926;p88"/>
          <p:cNvSpPr txBox="1"/>
          <p:nvPr/>
        </p:nvSpPr>
        <p:spPr>
          <a:xfrm>
            <a:off x="454152" y="1234440"/>
            <a:ext cx="11189700" cy="775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600"/>
              </a:spcBef>
              <a:spcAft>
                <a:spcPts val="1600"/>
              </a:spcAft>
              <a:buNone/>
            </a:pPr>
            <a:r>
              <a:rPr lang="en" sz="1600">
                <a:solidFill>
                  <a:schemeClr val="dk1"/>
                </a:solidFill>
                <a:latin typeface="Poppins Light"/>
                <a:ea typeface="Poppins Light"/>
                <a:cs typeface="Poppins Light"/>
                <a:sym typeface="Poppins Light"/>
              </a:rPr>
              <a:t>Leveraged existing Custom Shop Artists in Charlotte (Dammit Wesley) to produce custom designs for the Charlotte FC Soccer Club and University of North Carolina watch parties to maximize existing partnerships. </a:t>
            </a:r>
            <a:endParaRPr sz="1600">
              <a:solidFill>
                <a:schemeClr val="dk1"/>
              </a:solidFill>
              <a:latin typeface="Poppins Light"/>
              <a:ea typeface="Poppins Light"/>
              <a:cs typeface="Poppins Light"/>
              <a:sym typeface="Poppins Light"/>
            </a:endParaRPr>
          </a:p>
        </p:txBody>
      </p:sp>
      <p:pic>
        <p:nvPicPr>
          <p:cNvPr id="927" name="Google Shape;927;p88"/>
          <p:cNvPicPr preferRelativeResize="0"/>
          <p:nvPr/>
        </p:nvPicPr>
        <p:blipFill>
          <a:blip r:embed="rId3">
            <a:alphaModFix/>
          </a:blip>
          <a:stretch>
            <a:fillRect/>
          </a:stretch>
        </p:blipFill>
        <p:spPr>
          <a:xfrm>
            <a:off x="878291" y="2595496"/>
            <a:ext cx="2984765" cy="2813535"/>
          </a:xfrm>
          <a:prstGeom prst="rect">
            <a:avLst/>
          </a:prstGeom>
          <a:noFill/>
          <a:ln>
            <a:noFill/>
          </a:ln>
        </p:spPr>
      </p:pic>
      <p:sp>
        <p:nvSpPr>
          <p:cNvPr id="928" name="Google Shape;928;p88"/>
          <p:cNvSpPr/>
          <p:nvPr/>
        </p:nvSpPr>
        <p:spPr>
          <a:xfrm>
            <a:off x="8159558" y="4418896"/>
            <a:ext cx="2736000" cy="28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929" name="Google Shape;929;p88"/>
          <p:cNvPicPr preferRelativeResize="0"/>
          <p:nvPr/>
        </p:nvPicPr>
        <p:blipFill rotWithShape="1">
          <a:blip r:embed="rId4">
            <a:alphaModFix/>
          </a:blip>
          <a:srcRect b="4698" l="940" r="3043" t="6143"/>
          <a:stretch/>
        </p:blipFill>
        <p:spPr>
          <a:xfrm>
            <a:off x="8947175" y="2515761"/>
            <a:ext cx="2424947" cy="2813550"/>
          </a:xfrm>
          <a:prstGeom prst="rect">
            <a:avLst/>
          </a:prstGeom>
          <a:noFill/>
          <a:ln>
            <a:noFill/>
          </a:ln>
        </p:spPr>
      </p:pic>
      <p:pic>
        <p:nvPicPr>
          <p:cNvPr id="930" name="Google Shape;930;p88"/>
          <p:cNvPicPr preferRelativeResize="0"/>
          <p:nvPr/>
        </p:nvPicPr>
        <p:blipFill>
          <a:blip r:embed="rId5">
            <a:alphaModFix/>
          </a:blip>
          <a:stretch>
            <a:fillRect/>
          </a:stretch>
        </p:blipFill>
        <p:spPr>
          <a:xfrm>
            <a:off x="4038209" y="3593963"/>
            <a:ext cx="2455225" cy="1675000"/>
          </a:xfrm>
          <a:prstGeom prst="rect">
            <a:avLst/>
          </a:prstGeom>
          <a:noFill/>
          <a:ln>
            <a:noFill/>
          </a:ln>
        </p:spPr>
      </p:pic>
      <p:pic>
        <p:nvPicPr>
          <p:cNvPr id="931" name="Google Shape;931;p88"/>
          <p:cNvPicPr preferRelativeResize="0"/>
          <p:nvPr/>
        </p:nvPicPr>
        <p:blipFill rotWithShape="1">
          <a:blip r:embed="rId6">
            <a:alphaModFix/>
          </a:blip>
          <a:srcRect b="0" l="5321" r="16657" t="0"/>
          <a:stretch/>
        </p:blipFill>
        <p:spPr>
          <a:xfrm>
            <a:off x="6579213" y="2541963"/>
            <a:ext cx="2250025" cy="2761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p89"/>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937" name="Google Shape;937;p89"/>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PHOTOS &amp; CONSUMER FEEDBACK</a:t>
            </a:r>
            <a:endParaRPr>
              <a:solidFill>
                <a:srgbClr val="E2C07F"/>
              </a:solidFill>
            </a:endParaRPr>
          </a:p>
        </p:txBody>
      </p:sp>
      <p:sp>
        <p:nvSpPr>
          <p:cNvPr id="938" name="Google Shape;938;p8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939" name="Google Shape;939;p89"/>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940" name="Google Shape;940;p89"/>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941" name="Google Shape;941;p89"/>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0"/>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spcBef>
                <a:spcPts val="0"/>
              </a:spcBef>
              <a:spcAft>
                <a:spcPts val="0"/>
              </a:spcAft>
              <a:buClr>
                <a:schemeClr val="dk1"/>
              </a:buClr>
              <a:buSzPts val="2800"/>
              <a:buFont typeface="Arial Black"/>
              <a:buNone/>
            </a:pPr>
            <a:r>
              <a:rPr lang="en"/>
              <a:t>MBN PHOTOS &amp; CONSUMER FEEDBACK</a:t>
            </a:r>
            <a:endParaRPr/>
          </a:p>
        </p:txBody>
      </p:sp>
      <p:sp>
        <p:nvSpPr>
          <p:cNvPr id="947" name="Google Shape;947;p9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948" name="Google Shape;948;p90"/>
          <p:cNvSpPr txBox="1"/>
          <p:nvPr>
            <p:ph idx="1" type="body"/>
          </p:nvPr>
        </p:nvSpPr>
        <p:spPr>
          <a:xfrm>
            <a:off x="401775" y="1562100"/>
            <a:ext cx="4067400" cy="4800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Clr>
                <a:schemeClr val="dk1"/>
              </a:buClr>
              <a:buSzPts val="1100"/>
              <a:buFont typeface="Arial"/>
              <a:buNone/>
            </a:pPr>
            <a:r>
              <a:rPr lang="en" sz="1400"/>
              <a:t>“We’re regulars here and came for this event.  There were signs everywhere and so happy we did! This is better than the other beer promotions that come through.” </a:t>
            </a:r>
            <a:endParaRPr sz="1400"/>
          </a:p>
          <a:p>
            <a:pPr indent="0" lvl="0" marL="0" rtl="0" algn="l">
              <a:lnSpc>
                <a:spcPct val="100000"/>
              </a:lnSpc>
              <a:spcBef>
                <a:spcPts val="0"/>
              </a:spcBef>
              <a:spcAft>
                <a:spcPts val="0"/>
              </a:spcAft>
              <a:buClr>
                <a:schemeClr val="dk1"/>
              </a:buClr>
              <a:buSzPts val="1100"/>
              <a:buFont typeface="Arial"/>
              <a:buNone/>
            </a:pPr>
            <a:r>
              <a:rPr b="1" lang="en" sz="1400">
                <a:latin typeface="Poppins"/>
                <a:ea typeface="Poppins"/>
                <a:cs typeface="Poppins"/>
                <a:sym typeface="Poppins"/>
              </a:rPr>
              <a:t>Cigars &amp; Stripes, Chicago (CBU)</a:t>
            </a:r>
            <a:endParaRPr sz="1400"/>
          </a:p>
          <a:p>
            <a:pPr indent="0" lvl="0" marL="0" rtl="0" algn="l">
              <a:lnSpc>
                <a:spcPct val="100000"/>
              </a:lnSpc>
              <a:spcBef>
                <a:spcPts val="0"/>
              </a:spcBef>
              <a:spcAft>
                <a:spcPts val="0"/>
              </a:spcAft>
              <a:buNone/>
            </a:pPr>
            <a:r>
              <a:t/>
            </a:r>
            <a:endParaRPr b="1" sz="1400">
              <a:latin typeface="Poppins"/>
              <a:ea typeface="Poppins"/>
              <a:cs typeface="Poppins"/>
              <a:sym typeface="Poppins"/>
            </a:endParaRPr>
          </a:p>
          <a:p>
            <a:pPr indent="0" lvl="0" marL="0" rtl="0" algn="l">
              <a:lnSpc>
                <a:spcPct val="100000"/>
              </a:lnSpc>
              <a:spcBef>
                <a:spcPts val="0"/>
              </a:spcBef>
              <a:spcAft>
                <a:spcPts val="0"/>
              </a:spcAft>
              <a:buNone/>
            </a:pPr>
            <a:r>
              <a:rPr lang="en" sz="1400"/>
              <a:t>“I’m an artist too, and I think it’s neat how Modelo is using local artists to create these custom designs.”</a:t>
            </a:r>
            <a:endParaRPr sz="1400"/>
          </a:p>
          <a:p>
            <a:pPr indent="0" lvl="0" marL="0" rtl="0" algn="l">
              <a:lnSpc>
                <a:spcPct val="100000"/>
              </a:lnSpc>
              <a:spcBef>
                <a:spcPts val="0"/>
              </a:spcBef>
              <a:spcAft>
                <a:spcPts val="0"/>
              </a:spcAft>
              <a:buNone/>
            </a:pPr>
            <a:r>
              <a:rPr b="1" lang="en" sz="1400">
                <a:latin typeface="Poppins"/>
                <a:ea typeface="Poppins"/>
                <a:cs typeface="Poppins"/>
                <a:sym typeface="Poppins"/>
              </a:rPr>
              <a:t>Charlies, Phoenix (SBU)</a:t>
            </a:r>
            <a:endParaRPr b="1" sz="1400">
              <a:latin typeface="Poppins"/>
              <a:ea typeface="Poppins"/>
              <a:cs typeface="Poppins"/>
              <a:sym typeface="Poppins"/>
            </a:endParaRPr>
          </a:p>
          <a:p>
            <a:pPr indent="0" lvl="0" marL="0" rtl="0" algn="l">
              <a:spcBef>
                <a:spcPts val="1600"/>
              </a:spcBef>
              <a:spcAft>
                <a:spcPts val="0"/>
              </a:spcAft>
              <a:buNone/>
            </a:pPr>
            <a:r>
              <a:rPr lang="en" sz="1400"/>
              <a:t>“I love this Sugar Skull! It is so unique. No one else is going to have it!  I love that.”  </a:t>
            </a:r>
            <a:r>
              <a:rPr b="1" lang="en" sz="1400">
                <a:latin typeface="Poppins"/>
                <a:ea typeface="Poppins"/>
                <a:cs typeface="Poppins"/>
                <a:sym typeface="Poppins"/>
              </a:rPr>
              <a:t>Garage North, Philly (EBU)</a:t>
            </a:r>
            <a:endParaRPr b="1" sz="1400">
              <a:latin typeface="Poppins"/>
              <a:ea typeface="Poppins"/>
              <a:cs typeface="Poppins"/>
              <a:sym typeface="Poppins"/>
            </a:endParaRPr>
          </a:p>
          <a:p>
            <a:pPr indent="0" lvl="0" marL="0" rtl="0" algn="l">
              <a:spcBef>
                <a:spcPts val="1600"/>
              </a:spcBef>
              <a:spcAft>
                <a:spcPts val="0"/>
              </a:spcAft>
              <a:buClr>
                <a:schemeClr val="dk1"/>
              </a:buClr>
              <a:buSzPts val="1100"/>
              <a:buFont typeface="Arial"/>
              <a:buNone/>
            </a:pPr>
            <a:r>
              <a:rPr lang="en" sz="1400"/>
              <a:t>“I just texted all my friends to come check out this event. We love Modelo so they’re going to freak out when they see the van.”</a:t>
            </a:r>
            <a:r>
              <a:rPr b="1" i="1" lang="en" sz="1400">
                <a:latin typeface="Poppins"/>
                <a:ea typeface="Poppins"/>
                <a:cs typeface="Poppins"/>
                <a:sym typeface="Poppins"/>
              </a:rPr>
              <a:t> </a:t>
            </a:r>
            <a:r>
              <a:rPr b="1" lang="en" sz="1400">
                <a:latin typeface="Poppins"/>
                <a:ea typeface="Poppins"/>
                <a:cs typeface="Poppins"/>
                <a:sym typeface="Poppins"/>
              </a:rPr>
              <a:t>Jada Coles, Miami (SEBU)</a:t>
            </a:r>
            <a:endParaRPr b="1" sz="1400">
              <a:latin typeface="Poppins"/>
              <a:ea typeface="Poppins"/>
              <a:cs typeface="Poppins"/>
              <a:sym typeface="Poppins"/>
            </a:endParaRPr>
          </a:p>
          <a:p>
            <a:pPr indent="0" lvl="0" marL="0" rtl="0" algn="l">
              <a:lnSpc>
                <a:spcPct val="100000"/>
              </a:lnSpc>
              <a:spcBef>
                <a:spcPts val="0"/>
              </a:spcBef>
              <a:spcAft>
                <a:spcPts val="0"/>
              </a:spcAft>
              <a:buNone/>
            </a:pPr>
            <a:r>
              <a:t/>
            </a:r>
            <a:endParaRPr b="1" sz="1400">
              <a:latin typeface="Poppins"/>
              <a:ea typeface="Poppins"/>
              <a:cs typeface="Poppins"/>
              <a:sym typeface="Poppins"/>
            </a:endParaRPr>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228600" rtl="0" algn="l">
              <a:lnSpc>
                <a:spcPct val="90000"/>
              </a:lnSpc>
              <a:spcBef>
                <a:spcPts val="1600"/>
              </a:spcBef>
              <a:spcAft>
                <a:spcPts val="0"/>
              </a:spcAft>
              <a:buNone/>
            </a:pPr>
            <a:r>
              <a:t/>
            </a:r>
            <a:endParaRPr sz="1400"/>
          </a:p>
          <a:p>
            <a:pPr indent="0" lvl="0" marL="228600" rtl="0" algn="l">
              <a:lnSpc>
                <a:spcPct val="90000"/>
              </a:lnSpc>
              <a:spcBef>
                <a:spcPts val="1600"/>
              </a:spcBef>
              <a:spcAft>
                <a:spcPts val="0"/>
              </a:spcAft>
              <a:buNone/>
            </a:pPr>
            <a:r>
              <a:t/>
            </a:r>
            <a:endParaRPr sz="1400"/>
          </a:p>
        </p:txBody>
      </p:sp>
      <p:pic>
        <p:nvPicPr>
          <p:cNvPr id="949" name="Google Shape;949;p90"/>
          <p:cNvPicPr preferRelativeResize="0"/>
          <p:nvPr/>
        </p:nvPicPr>
        <p:blipFill rotWithShape="1">
          <a:blip r:embed="rId3">
            <a:alphaModFix/>
          </a:blip>
          <a:srcRect b="0" l="17931" r="0" t="0"/>
          <a:stretch/>
        </p:blipFill>
        <p:spPr>
          <a:xfrm>
            <a:off x="7391400" y="1801800"/>
            <a:ext cx="2279612" cy="3821251"/>
          </a:xfrm>
          <a:prstGeom prst="rect">
            <a:avLst/>
          </a:prstGeom>
          <a:noFill/>
          <a:ln>
            <a:noFill/>
          </a:ln>
        </p:spPr>
      </p:pic>
      <p:pic>
        <p:nvPicPr>
          <p:cNvPr id="950" name="Google Shape;950;p90"/>
          <p:cNvPicPr preferRelativeResize="0"/>
          <p:nvPr/>
        </p:nvPicPr>
        <p:blipFill rotWithShape="1">
          <a:blip r:embed="rId4">
            <a:alphaModFix/>
          </a:blip>
          <a:srcRect b="0" l="10914" r="3211" t="0"/>
          <a:stretch/>
        </p:blipFill>
        <p:spPr>
          <a:xfrm>
            <a:off x="9703675" y="1801800"/>
            <a:ext cx="2369950" cy="3821252"/>
          </a:xfrm>
          <a:prstGeom prst="rect">
            <a:avLst/>
          </a:prstGeom>
          <a:noFill/>
          <a:ln>
            <a:noFill/>
          </a:ln>
        </p:spPr>
      </p:pic>
      <p:pic>
        <p:nvPicPr>
          <p:cNvPr id="951" name="Google Shape;951;p90"/>
          <p:cNvPicPr preferRelativeResize="0"/>
          <p:nvPr/>
        </p:nvPicPr>
        <p:blipFill rotWithShape="1">
          <a:blip r:embed="rId5">
            <a:alphaModFix/>
          </a:blip>
          <a:srcRect b="0" l="6387" r="4525" t="0"/>
          <a:stretch/>
        </p:blipFill>
        <p:spPr>
          <a:xfrm>
            <a:off x="4833275" y="1801800"/>
            <a:ext cx="2525451" cy="382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1"/>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PHOTOS &amp; CONSUMER FEEDBACK </a:t>
            </a:r>
            <a:endParaRPr/>
          </a:p>
        </p:txBody>
      </p:sp>
      <p:sp>
        <p:nvSpPr>
          <p:cNvPr id="957" name="Google Shape;957;p9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958" name="Google Shape;958;p91"/>
          <p:cNvSpPr txBox="1"/>
          <p:nvPr>
            <p:ph idx="1" type="body"/>
          </p:nvPr>
        </p:nvSpPr>
        <p:spPr>
          <a:xfrm>
            <a:off x="495300" y="1524000"/>
            <a:ext cx="4457700" cy="4641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1400"/>
              <a:t>“Modelo is my brand, and it’s so neat that you can customize these totes, and even label it with Houston.” </a:t>
            </a:r>
            <a:endParaRPr sz="1400"/>
          </a:p>
          <a:p>
            <a:pPr indent="0" lvl="0" marL="0" rtl="0" algn="l">
              <a:lnSpc>
                <a:spcPct val="100000"/>
              </a:lnSpc>
              <a:spcBef>
                <a:spcPts val="0"/>
              </a:spcBef>
              <a:spcAft>
                <a:spcPts val="0"/>
              </a:spcAft>
              <a:buClr>
                <a:schemeClr val="dk1"/>
              </a:buClr>
              <a:buSzPts val="1100"/>
              <a:buFont typeface="Arial"/>
              <a:buNone/>
            </a:pPr>
            <a:r>
              <a:rPr b="1" lang="en" sz="1400">
                <a:latin typeface="Poppins"/>
                <a:ea typeface="Poppins"/>
                <a:cs typeface="Poppins"/>
                <a:sym typeface="Poppins"/>
              </a:rPr>
              <a:t>Pitch 25, Houston (SBU)</a:t>
            </a:r>
            <a:endParaRPr sz="1400"/>
          </a:p>
          <a:p>
            <a:pPr indent="0" lvl="0" marL="0" rtl="0" algn="l">
              <a:lnSpc>
                <a:spcPct val="100000"/>
              </a:lnSpc>
              <a:spcBef>
                <a:spcPts val="0"/>
              </a:spcBef>
              <a:spcAft>
                <a:spcPts val="0"/>
              </a:spcAft>
              <a:buNone/>
            </a:pPr>
            <a:r>
              <a:t/>
            </a:r>
            <a:endParaRPr b="1" sz="1400">
              <a:latin typeface="Poppins"/>
              <a:ea typeface="Poppins"/>
              <a:cs typeface="Poppins"/>
              <a:sym typeface="Poppins"/>
            </a:endParaRPr>
          </a:p>
          <a:p>
            <a:pPr indent="0" lvl="0" marL="0" rtl="0" algn="l">
              <a:lnSpc>
                <a:spcPct val="100000"/>
              </a:lnSpc>
              <a:spcBef>
                <a:spcPts val="0"/>
              </a:spcBef>
              <a:spcAft>
                <a:spcPts val="0"/>
              </a:spcAft>
              <a:buNone/>
            </a:pPr>
            <a:r>
              <a:rPr lang="en" sz="1400"/>
              <a:t>“This is beyond cool, so nice of Modelo to do this for their fans. And these custom T-shirts are amazing. She [Panca] is amazing, going to follow her [IG].” </a:t>
            </a:r>
            <a:endParaRPr sz="1400"/>
          </a:p>
          <a:p>
            <a:pPr indent="0" lvl="0" marL="0" rtl="0" algn="l">
              <a:lnSpc>
                <a:spcPct val="100000"/>
              </a:lnSpc>
              <a:spcBef>
                <a:spcPts val="0"/>
              </a:spcBef>
              <a:spcAft>
                <a:spcPts val="0"/>
              </a:spcAft>
              <a:buNone/>
            </a:pPr>
            <a:r>
              <a:rPr b="1" lang="en" sz="1400">
                <a:latin typeface="Poppins"/>
                <a:ea typeface="Poppins"/>
                <a:cs typeface="Poppins"/>
                <a:sym typeface="Poppins"/>
              </a:rPr>
              <a:t>Culichitown,  San Diego (WBU)</a:t>
            </a:r>
            <a:endParaRPr b="1" sz="1400">
              <a:latin typeface="Poppins"/>
              <a:ea typeface="Poppins"/>
              <a:cs typeface="Poppins"/>
              <a:sym typeface="Poppins"/>
            </a:endParaRPr>
          </a:p>
          <a:p>
            <a:pPr indent="0" lvl="0" marL="0" rtl="0" algn="l">
              <a:lnSpc>
                <a:spcPct val="100000"/>
              </a:lnSpc>
              <a:spcBef>
                <a:spcPts val="0"/>
              </a:spcBef>
              <a:spcAft>
                <a:spcPts val="0"/>
              </a:spcAft>
              <a:buNone/>
            </a:pPr>
            <a:r>
              <a:t/>
            </a:r>
            <a:endParaRPr b="1" sz="1400">
              <a:latin typeface="Poppins"/>
              <a:ea typeface="Poppins"/>
              <a:cs typeface="Poppins"/>
              <a:sym typeface="Poppins"/>
            </a:endParaRPr>
          </a:p>
          <a:p>
            <a:pPr indent="0" lvl="0" marL="0" rtl="0" algn="l">
              <a:lnSpc>
                <a:spcPct val="100000"/>
              </a:lnSpc>
              <a:spcBef>
                <a:spcPts val="0"/>
              </a:spcBef>
              <a:spcAft>
                <a:spcPts val="0"/>
              </a:spcAft>
              <a:buClr>
                <a:schemeClr val="dk1"/>
              </a:buClr>
              <a:buSzPts val="1100"/>
              <a:buFont typeface="Arial"/>
              <a:buNone/>
            </a:pPr>
            <a:r>
              <a:rPr lang="en" sz="1400">
                <a:solidFill>
                  <a:srgbClr val="333333"/>
                </a:solidFill>
                <a:highlight>
                  <a:schemeClr val="lt1"/>
                </a:highlight>
                <a:latin typeface="Poppins"/>
                <a:ea typeface="Poppins"/>
                <a:cs typeface="Poppins"/>
                <a:sym typeface="Poppins"/>
              </a:rPr>
              <a:t>“I LOVE my T-Shirt!  I can’t wait to drink a Modelo and wear this on my patio this summer.” </a:t>
            </a:r>
            <a:endParaRPr sz="1400">
              <a:solidFill>
                <a:srgbClr val="333333"/>
              </a:solidFill>
              <a:highlight>
                <a:schemeClr val="lt1"/>
              </a:highlight>
              <a:latin typeface="Poppins"/>
              <a:ea typeface="Poppins"/>
              <a:cs typeface="Poppins"/>
              <a:sym typeface="Poppins"/>
            </a:endParaRPr>
          </a:p>
          <a:p>
            <a:pPr indent="0" lvl="0" marL="0" rtl="0" algn="l">
              <a:lnSpc>
                <a:spcPct val="100000"/>
              </a:lnSpc>
              <a:spcBef>
                <a:spcPts val="0"/>
              </a:spcBef>
              <a:spcAft>
                <a:spcPts val="0"/>
              </a:spcAft>
              <a:buClr>
                <a:schemeClr val="dk1"/>
              </a:buClr>
              <a:buSzPts val="1100"/>
              <a:buFont typeface="Arial"/>
              <a:buNone/>
            </a:pPr>
            <a:r>
              <a:rPr b="1" lang="en" sz="1400">
                <a:solidFill>
                  <a:srgbClr val="333333"/>
                </a:solidFill>
                <a:highlight>
                  <a:schemeClr val="lt1"/>
                </a:highlight>
                <a:latin typeface="Poppins"/>
                <a:ea typeface="Poppins"/>
                <a:cs typeface="Poppins"/>
                <a:sym typeface="Poppins"/>
              </a:rPr>
              <a:t>Federales, Denver (CBU)</a:t>
            </a:r>
            <a:endParaRPr sz="1400"/>
          </a:p>
          <a:p>
            <a:pPr indent="0" lvl="0" marL="0" rtl="0" algn="l">
              <a:lnSpc>
                <a:spcPct val="100000"/>
              </a:lnSpc>
              <a:spcBef>
                <a:spcPts val="0"/>
              </a:spcBef>
              <a:spcAft>
                <a:spcPts val="0"/>
              </a:spcAft>
              <a:buNone/>
            </a:pPr>
            <a:r>
              <a:t/>
            </a:r>
            <a:endParaRPr b="1" sz="1400">
              <a:latin typeface="Poppins"/>
              <a:ea typeface="Poppins"/>
              <a:cs typeface="Poppins"/>
              <a:sym typeface="Poppins"/>
            </a:endParaRPr>
          </a:p>
          <a:p>
            <a:pPr indent="0" lvl="0" marL="0" rtl="0" algn="l">
              <a:lnSpc>
                <a:spcPct val="100000"/>
              </a:lnSpc>
              <a:spcBef>
                <a:spcPts val="0"/>
              </a:spcBef>
              <a:spcAft>
                <a:spcPts val="0"/>
              </a:spcAft>
              <a:buNone/>
            </a:pPr>
            <a:r>
              <a:rPr b="1" lang="en" sz="1400">
                <a:latin typeface="Poppins"/>
                <a:ea typeface="Poppins"/>
                <a:cs typeface="Poppins"/>
                <a:sym typeface="Poppins"/>
              </a:rPr>
              <a:t> </a:t>
            </a:r>
            <a:r>
              <a:rPr lang="en" sz="1400"/>
              <a:t>“I love the unique designs we get to choose from. What a different concept for a promo.” </a:t>
            </a:r>
            <a:r>
              <a:rPr b="1" lang="en" sz="1400">
                <a:latin typeface="Poppins"/>
                <a:ea typeface="Poppins"/>
                <a:cs typeface="Poppins"/>
                <a:sym typeface="Poppins"/>
              </a:rPr>
              <a:t>Changing Times, New York (EBU)</a:t>
            </a:r>
            <a:endParaRPr b="1" sz="1400">
              <a:latin typeface="Poppins"/>
              <a:ea typeface="Poppins"/>
              <a:cs typeface="Poppins"/>
              <a:sym typeface="Poppins"/>
            </a:endParaRPr>
          </a:p>
          <a:p>
            <a:pPr indent="0" lvl="0" marL="0" rtl="0" algn="l">
              <a:spcBef>
                <a:spcPts val="1600"/>
              </a:spcBef>
              <a:spcAft>
                <a:spcPts val="0"/>
              </a:spcAft>
              <a:buNone/>
            </a:pPr>
            <a:r>
              <a:rPr lang="en" sz="1400"/>
              <a:t>“I can’t believe what you all are doing is free! I would pay for this t-shirt. Kalin is very talented!” </a:t>
            </a:r>
            <a:r>
              <a:rPr i="1" lang="en" sz="1400"/>
              <a:t> </a:t>
            </a:r>
            <a:r>
              <a:rPr b="1" lang="en" sz="1400">
                <a:latin typeface="Poppins"/>
                <a:ea typeface="Poppins"/>
                <a:cs typeface="Poppins"/>
                <a:sym typeface="Poppins"/>
              </a:rPr>
              <a:t>The Union, Charlotte (SEBU)</a:t>
            </a:r>
            <a:endParaRPr b="1" sz="1400">
              <a:latin typeface="Poppins"/>
              <a:ea typeface="Poppins"/>
              <a:cs typeface="Poppins"/>
              <a:sym typeface="Poppins"/>
            </a:endParaRPr>
          </a:p>
          <a:p>
            <a:pPr indent="0" lvl="0" marL="0" rtl="0" algn="l">
              <a:lnSpc>
                <a:spcPct val="100000"/>
              </a:lnSpc>
              <a:spcBef>
                <a:spcPts val="0"/>
              </a:spcBef>
              <a:spcAft>
                <a:spcPts val="0"/>
              </a:spcAft>
              <a:buNone/>
            </a:pPr>
            <a:r>
              <a:t/>
            </a:r>
            <a:endParaRPr b="1" sz="1400">
              <a:latin typeface="Poppins"/>
              <a:ea typeface="Poppins"/>
              <a:cs typeface="Poppins"/>
              <a:sym typeface="Poppins"/>
            </a:endParaRPr>
          </a:p>
          <a:p>
            <a:pPr indent="0" lvl="0" marL="0" rtl="0" algn="l">
              <a:lnSpc>
                <a:spcPct val="100000"/>
              </a:lnSpc>
              <a:spcBef>
                <a:spcPts val="0"/>
              </a:spcBef>
              <a:spcAft>
                <a:spcPts val="0"/>
              </a:spcAft>
              <a:buNone/>
            </a:pPr>
            <a:r>
              <a:t/>
            </a:r>
            <a:endParaRPr b="1" sz="1400">
              <a:latin typeface="Poppins"/>
              <a:ea typeface="Poppins"/>
              <a:cs typeface="Poppins"/>
              <a:sym typeface="Poppins"/>
            </a:endParaRPr>
          </a:p>
          <a:p>
            <a:pPr indent="0" lvl="0" marL="0" rtl="0" algn="l">
              <a:lnSpc>
                <a:spcPct val="100000"/>
              </a:lnSpc>
              <a:spcBef>
                <a:spcPts val="0"/>
              </a:spcBef>
              <a:spcAft>
                <a:spcPts val="0"/>
              </a:spcAft>
              <a:buNone/>
            </a:pPr>
            <a:r>
              <a:t/>
            </a:r>
            <a:endParaRPr b="1" sz="1400">
              <a:latin typeface="Poppins"/>
              <a:ea typeface="Poppins"/>
              <a:cs typeface="Poppins"/>
              <a:sym typeface="Poppins"/>
            </a:endParaRPr>
          </a:p>
          <a:p>
            <a:pPr indent="0" lvl="0" marL="228600" rtl="0" algn="l">
              <a:lnSpc>
                <a:spcPct val="90000"/>
              </a:lnSpc>
              <a:spcBef>
                <a:spcPts val="1600"/>
              </a:spcBef>
              <a:spcAft>
                <a:spcPts val="0"/>
              </a:spcAft>
              <a:buNone/>
            </a:pPr>
            <a:r>
              <a:t/>
            </a:r>
            <a:endParaRPr sz="1400"/>
          </a:p>
          <a:p>
            <a:pPr indent="0" lvl="0" marL="228600" rtl="0" algn="l">
              <a:lnSpc>
                <a:spcPct val="90000"/>
              </a:lnSpc>
              <a:spcBef>
                <a:spcPts val="1600"/>
              </a:spcBef>
              <a:spcAft>
                <a:spcPts val="0"/>
              </a:spcAft>
              <a:buNone/>
            </a:pPr>
            <a:r>
              <a:t/>
            </a:r>
            <a:endParaRPr/>
          </a:p>
        </p:txBody>
      </p:sp>
      <p:pic>
        <p:nvPicPr>
          <p:cNvPr id="959" name="Google Shape;959;p91"/>
          <p:cNvPicPr preferRelativeResize="0"/>
          <p:nvPr/>
        </p:nvPicPr>
        <p:blipFill rotWithShape="1">
          <a:blip r:embed="rId3">
            <a:alphaModFix/>
          </a:blip>
          <a:srcRect b="0" l="24014" r="3013" t="12380"/>
          <a:stretch/>
        </p:blipFill>
        <p:spPr>
          <a:xfrm>
            <a:off x="5429550" y="1565700"/>
            <a:ext cx="2952448" cy="4641001"/>
          </a:xfrm>
          <a:prstGeom prst="rect">
            <a:avLst/>
          </a:prstGeom>
          <a:noFill/>
          <a:ln>
            <a:noFill/>
          </a:ln>
        </p:spPr>
      </p:pic>
      <p:pic>
        <p:nvPicPr>
          <p:cNvPr id="960" name="Google Shape;960;p91"/>
          <p:cNvPicPr preferRelativeResize="0"/>
          <p:nvPr/>
        </p:nvPicPr>
        <p:blipFill>
          <a:blip r:embed="rId4">
            <a:alphaModFix/>
          </a:blip>
          <a:stretch>
            <a:fillRect/>
          </a:stretch>
        </p:blipFill>
        <p:spPr>
          <a:xfrm>
            <a:off x="8572500" y="1482300"/>
            <a:ext cx="3429000" cy="4724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92"/>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966" name="Google Shape;966;p92"/>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ACCOUNT FEEDBACK</a:t>
            </a:r>
            <a:endParaRPr>
              <a:solidFill>
                <a:srgbClr val="E2C07F"/>
              </a:solidFill>
            </a:endParaRPr>
          </a:p>
        </p:txBody>
      </p:sp>
      <p:sp>
        <p:nvSpPr>
          <p:cNvPr id="967" name="Google Shape;967;p9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968" name="Google Shape;968;p92"/>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969" name="Google Shape;969;p92"/>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970" name="Google Shape;970;p92"/>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93"/>
          <p:cNvPicPr preferRelativeResize="0"/>
          <p:nvPr/>
        </p:nvPicPr>
        <p:blipFill rotWithShape="1">
          <a:blip r:embed="rId3">
            <a:alphaModFix/>
          </a:blip>
          <a:srcRect b="6252" l="0" r="0" t="9373"/>
          <a:stretch/>
        </p:blipFill>
        <p:spPr>
          <a:xfrm>
            <a:off x="6096000" y="0"/>
            <a:ext cx="6096001" cy="6858000"/>
          </a:xfrm>
          <a:prstGeom prst="rect">
            <a:avLst/>
          </a:prstGeom>
          <a:noFill/>
          <a:ln>
            <a:noFill/>
          </a:ln>
        </p:spPr>
      </p:pic>
      <p:sp>
        <p:nvSpPr>
          <p:cNvPr id="976" name="Google Shape;976;p93"/>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FEEDBACK</a:t>
            </a:r>
            <a:endParaRPr/>
          </a:p>
        </p:txBody>
      </p:sp>
      <p:sp>
        <p:nvSpPr>
          <p:cNvPr id="977" name="Google Shape;977;p93"/>
          <p:cNvSpPr txBox="1"/>
          <p:nvPr>
            <p:ph idx="1" type="body"/>
          </p:nvPr>
        </p:nvSpPr>
        <p:spPr>
          <a:xfrm>
            <a:off x="419100" y="1409700"/>
            <a:ext cx="5372100" cy="4962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t>“I’ve never seen another brand do this type of event.  I love the giveaways. I had to come in today to get a few tote bags customized. </a:t>
            </a:r>
            <a:endParaRPr sz="1500"/>
          </a:p>
          <a:p>
            <a:pPr indent="0" lvl="0" marL="0" rtl="0" algn="l">
              <a:lnSpc>
                <a:spcPct val="90000"/>
              </a:lnSpc>
              <a:spcBef>
                <a:spcPts val="0"/>
              </a:spcBef>
              <a:spcAft>
                <a:spcPts val="0"/>
              </a:spcAft>
              <a:buNone/>
            </a:pPr>
            <a:r>
              <a:rPr b="1" lang="en" sz="1500">
                <a:latin typeface="Poppins"/>
                <a:ea typeface="Poppins"/>
                <a:cs typeface="Poppins"/>
                <a:sym typeface="Poppins"/>
              </a:rPr>
              <a:t>La Diosa, Miami</a:t>
            </a:r>
            <a:endParaRPr b="1" sz="1500">
              <a:latin typeface="Poppins"/>
              <a:ea typeface="Poppins"/>
              <a:cs typeface="Poppins"/>
              <a:sym typeface="Poppins"/>
            </a:endParaRPr>
          </a:p>
          <a:p>
            <a:pPr indent="0" lvl="0" marL="0" rtl="0" algn="l">
              <a:lnSpc>
                <a:spcPct val="90000"/>
              </a:lnSpc>
              <a:spcBef>
                <a:spcPts val="0"/>
              </a:spcBef>
              <a:spcAft>
                <a:spcPts val="0"/>
              </a:spcAft>
              <a:buNone/>
            </a:pPr>
            <a:r>
              <a:t/>
            </a:r>
            <a:endParaRPr b="1" sz="1500">
              <a:latin typeface="Poppins"/>
              <a:ea typeface="Poppins"/>
              <a:cs typeface="Poppins"/>
              <a:sym typeface="Poppins"/>
            </a:endParaRPr>
          </a:p>
          <a:p>
            <a:pPr indent="0" lvl="0" marL="0" rtl="0" algn="l">
              <a:spcBef>
                <a:spcPts val="0"/>
              </a:spcBef>
              <a:spcAft>
                <a:spcPts val="0"/>
              </a:spcAft>
              <a:buNone/>
            </a:pPr>
            <a:r>
              <a:rPr lang="en" sz="1500"/>
              <a:t>“Thank you guys so much for this amazing event.  We have always supported the brand, but this is beyond what we could have imagined.”  </a:t>
            </a:r>
            <a:endParaRPr sz="1500"/>
          </a:p>
          <a:p>
            <a:pPr indent="0" lvl="0" marL="0" rtl="0" algn="l">
              <a:spcBef>
                <a:spcPts val="0"/>
              </a:spcBef>
              <a:spcAft>
                <a:spcPts val="0"/>
              </a:spcAft>
              <a:buNone/>
            </a:pPr>
            <a:r>
              <a:rPr b="1" lang="en" sz="1500">
                <a:latin typeface="Poppins"/>
                <a:ea typeface="Poppins"/>
                <a:cs typeface="Poppins"/>
                <a:sym typeface="Poppins"/>
              </a:rPr>
              <a:t>Burgerology, New York</a:t>
            </a:r>
            <a:endParaRPr b="1" sz="1500">
              <a:latin typeface="Poppins"/>
              <a:ea typeface="Poppins"/>
              <a:cs typeface="Poppins"/>
              <a:sym typeface="Poppins"/>
            </a:endParaRPr>
          </a:p>
          <a:p>
            <a:pPr indent="0" lvl="0" marL="0" rtl="0" algn="l">
              <a:spcBef>
                <a:spcPts val="0"/>
              </a:spcBef>
              <a:spcAft>
                <a:spcPts val="0"/>
              </a:spcAft>
              <a:buNone/>
            </a:pPr>
            <a:r>
              <a:t/>
            </a:r>
            <a:endParaRPr b="1" sz="1500">
              <a:latin typeface="Poppins"/>
              <a:ea typeface="Poppins"/>
              <a:cs typeface="Poppins"/>
              <a:sym typeface="Poppins"/>
            </a:endParaRPr>
          </a:p>
          <a:p>
            <a:pPr indent="0" lvl="0" marL="0" rtl="0" algn="l">
              <a:spcBef>
                <a:spcPts val="0"/>
              </a:spcBef>
              <a:spcAft>
                <a:spcPts val="0"/>
              </a:spcAft>
              <a:buNone/>
            </a:pPr>
            <a:r>
              <a:rPr lang="en" sz="1500"/>
              <a:t>“This is great that you’re doing this for our customers. They’re already wearing the shirts! </a:t>
            </a:r>
            <a:endParaRPr sz="1500"/>
          </a:p>
          <a:p>
            <a:pPr indent="0" lvl="0" marL="0" rtl="0" algn="l">
              <a:spcBef>
                <a:spcPts val="0"/>
              </a:spcBef>
              <a:spcAft>
                <a:spcPts val="0"/>
              </a:spcAft>
              <a:buNone/>
            </a:pPr>
            <a:r>
              <a:rPr b="1" lang="en" sz="1500">
                <a:latin typeface="Poppins"/>
                <a:ea typeface="Poppins"/>
                <a:cs typeface="Poppins"/>
                <a:sym typeface="Poppins"/>
              </a:rPr>
              <a:t>Salud Tacos, San Diego</a:t>
            </a:r>
            <a:endParaRPr b="1" sz="1500">
              <a:latin typeface="Poppins"/>
              <a:ea typeface="Poppins"/>
              <a:cs typeface="Poppins"/>
              <a:sym typeface="Poppins"/>
            </a:endParaRPr>
          </a:p>
          <a:p>
            <a:pPr indent="0" lvl="0" marL="0" rtl="0" algn="l">
              <a:spcBef>
                <a:spcPts val="0"/>
              </a:spcBef>
              <a:spcAft>
                <a:spcPts val="0"/>
              </a:spcAft>
              <a:buNone/>
            </a:pPr>
            <a:r>
              <a:t/>
            </a:r>
            <a:endParaRPr b="1" sz="15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500"/>
              <a:t>“I love that Modelo is supporting the community by partnering with a local artist.” </a:t>
            </a:r>
            <a:endParaRPr sz="1500"/>
          </a:p>
          <a:p>
            <a:pPr indent="0" lvl="0" marL="0" rtl="0" algn="l">
              <a:spcBef>
                <a:spcPts val="0"/>
              </a:spcBef>
              <a:spcAft>
                <a:spcPts val="0"/>
              </a:spcAft>
              <a:buClr>
                <a:schemeClr val="dk1"/>
              </a:buClr>
              <a:buSzPts val="1100"/>
              <a:buFont typeface="Arial"/>
              <a:buNone/>
            </a:pPr>
            <a:r>
              <a:rPr b="1" lang="en" sz="1500">
                <a:latin typeface="Poppins"/>
                <a:ea typeface="Poppins"/>
                <a:cs typeface="Poppins"/>
                <a:sym typeface="Poppins"/>
              </a:rPr>
              <a:t>Gibson Street Bar, Austin</a:t>
            </a:r>
            <a:endParaRPr b="1" sz="15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sz="15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500">
                <a:latin typeface="Poppins"/>
                <a:ea typeface="Poppins"/>
                <a:cs typeface="Poppins"/>
                <a:sym typeface="Poppins"/>
              </a:rPr>
              <a:t> </a:t>
            </a:r>
            <a:r>
              <a:rPr lang="en" sz="1500"/>
              <a:t>“This is an amazing event! We posted on social media and people were calling &amp; asking about it. Lots of customers came just for this, so cool.” </a:t>
            </a:r>
            <a:endParaRPr sz="1500"/>
          </a:p>
          <a:p>
            <a:pPr indent="0" lvl="0" marL="0" rtl="0" algn="l">
              <a:spcBef>
                <a:spcPts val="0"/>
              </a:spcBef>
              <a:spcAft>
                <a:spcPts val="0"/>
              </a:spcAft>
              <a:buClr>
                <a:schemeClr val="dk1"/>
              </a:buClr>
              <a:buSzPts val="1100"/>
              <a:buFont typeface="Arial"/>
              <a:buNone/>
            </a:pPr>
            <a:r>
              <a:rPr b="1" lang="en" sz="1500">
                <a:latin typeface="Poppins"/>
                <a:ea typeface="Poppins"/>
                <a:cs typeface="Poppins"/>
                <a:sym typeface="Poppins"/>
              </a:rPr>
              <a:t>JT’s Porch, Chicago</a:t>
            </a:r>
            <a:endParaRPr b="1" sz="1500">
              <a:latin typeface="Poppins"/>
              <a:ea typeface="Poppins"/>
              <a:cs typeface="Poppins"/>
              <a:sym typeface="Poppins"/>
            </a:endParaRPr>
          </a:p>
          <a:p>
            <a:pPr indent="0" lvl="0" marL="0" rtl="0" algn="l">
              <a:spcBef>
                <a:spcPts val="1600"/>
              </a:spcBef>
              <a:spcAft>
                <a:spcPts val="0"/>
              </a:spcAft>
              <a:buClr>
                <a:schemeClr val="dk1"/>
              </a:buClr>
              <a:buSzPts val="1100"/>
              <a:buFont typeface="Arial"/>
              <a:buNone/>
            </a:pPr>
            <a:r>
              <a:rPr lang="en" sz="1500"/>
              <a:t> </a:t>
            </a:r>
            <a:endParaRPr sz="1500"/>
          </a:p>
        </p:txBody>
      </p:sp>
      <p:sp>
        <p:nvSpPr>
          <p:cNvPr id="978" name="Google Shape;978;p9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pic>
        <p:nvPicPr>
          <p:cNvPr id="979" name="Google Shape;979;p93"/>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94"/>
          <p:cNvPicPr preferRelativeResize="0"/>
          <p:nvPr/>
        </p:nvPicPr>
        <p:blipFill rotWithShape="1">
          <a:blip r:embed="rId3">
            <a:alphaModFix/>
          </a:blip>
          <a:srcRect b="15690" l="0" r="0" t="3055"/>
          <a:stretch/>
        </p:blipFill>
        <p:spPr>
          <a:xfrm>
            <a:off x="6096000" y="0"/>
            <a:ext cx="6096001" cy="6858000"/>
          </a:xfrm>
          <a:prstGeom prst="rect">
            <a:avLst/>
          </a:prstGeom>
          <a:noFill/>
          <a:ln>
            <a:noFill/>
          </a:ln>
        </p:spPr>
      </p:pic>
      <p:sp>
        <p:nvSpPr>
          <p:cNvPr id="985" name="Google Shape;985;p94"/>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FEEDBACK</a:t>
            </a:r>
            <a:endParaRPr/>
          </a:p>
        </p:txBody>
      </p:sp>
      <p:sp>
        <p:nvSpPr>
          <p:cNvPr id="986" name="Google Shape;986;p94"/>
          <p:cNvSpPr txBox="1"/>
          <p:nvPr>
            <p:ph idx="1" type="body"/>
          </p:nvPr>
        </p:nvSpPr>
        <p:spPr>
          <a:xfrm>
            <a:off x="419100" y="1353000"/>
            <a:ext cx="4876800" cy="5019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500"/>
              <a:t>“We love Modelo!  We make our Micheladas with it. So happy you’re here!”</a:t>
            </a:r>
            <a:endParaRPr sz="1500"/>
          </a:p>
          <a:p>
            <a:pPr indent="0" lvl="0" marL="0" rtl="0" algn="l">
              <a:spcBef>
                <a:spcPts val="0"/>
              </a:spcBef>
              <a:spcAft>
                <a:spcPts val="0"/>
              </a:spcAft>
              <a:buClr>
                <a:schemeClr val="dk1"/>
              </a:buClr>
              <a:buSzPts val="1100"/>
              <a:buFont typeface="Arial"/>
              <a:buNone/>
            </a:pPr>
            <a:r>
              <a:rPr b="1" lang="en" sz="1500">
                <a:latin typeface="Poppins"/>
                <a:ea typeface="Poppins"/>
                <a:cs typeface="Poppins"/>
                <a:sym typeface="Poppins"/>
              </a:rPr>
              <a:t>Drunken Crab, LA</a:t>
            </a:r>
            <a:endParaRPr b="1" sz="15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sz="1500">
              <a:latin typeface="Poppins"/>
              <a:ea typeface="Poppins"/>
              <a:cs typeface="Poppins"/>
              <a:sym typeface="Poppins"/>
            </a:endParaRPr>
          </a:p>
          <a:p>
            <a:pPr indent="0" lvl="0" marL="0" rtl="0" algn="l">
              <a:lnSpc>
                <a:spcPct val="90000"/>
              </a:lnSpc>
              <a:spcBef>
                <a:spcPts val="0"/>
              </a:spcBef>
              <a:spcAft>
                <a:spcPts val="0"/>
              </a:spcAft>
              <a:buNone/>
            </a:pPr>
            <a:r>
              <a:rPr lang="en" sz="1500"/>
              <a:t> </a:t>
            </a:r>
            <a:r>
              <a:rPr lang="en" sz="1500"/>
              <a:t>”This is great, the customers really like the swag. Excited for the VAN to come out!” </a:t>
            </a:r>
            <a:endParaRPr sz="1500"/>
          </a:p>
          <a:p>
            <a:pPr indent="0" lvl="0" marL="0" rtl="0" algn="l">
              <a:lnSpc>
                <a:spcPct val="90000"/>
              </a:lnSpc>
              <a:spcBef>
                <a:spcPts val="0"/>
              </a:spcBef>
              <a:spcAft>
                <a:spcPts val="0"/>
              </a:spcAft>
              <a:buNone/>
            </a:pPr>
            <a:r>
              <a:rPr b="1" lang="en" sz="1500">
                <a:latin typeface="Poppins"/>
                <a:ea typeface="Poppins"/>
                <a:cs typeface="Poppins"/>
                <a:sym typeface="Poppins"/>
              </a:rPr>
              <a:t>Johnny Blacks Public House, Michigan</a:t>
            </a:r>
            <a:endParaRPr b="1" sz="1500">
              <a:latin typeface="Poppins"/>
              <a:ea typeface="Poppins"/>
              <a:cs typeface="Poppins"/>
              <a:sym typeface="Poppins"/>
            </a:endParaRPr>
          </a:p>
          <a:p>
            <a:pPr indent="0" lvl="0" marL="0" rtl="0" algn="l">
              <a:lnSpc>
                <a:spcPct val="90000"/>
              </a:lnSpc>
              <a:spcBef>
                <a:spcPts val="0"/>
              </a:spcBef>
              <a:spcAft>
                <a:spcPts val="0"/>
              </a:spcAft>
              <a:buNone/>
            </a:pPr>
            <a:r>
              <a:t/>
            </a:r>
            <a:endParaRPr b="1" sz="1500">
              <a:latin typeface="Poppins"/>
              <a:ea typeface="Poppins"/>
              <a:cs typeface="Poppins"/>
              <a:sym typeface="Poppins"/>
            </a:endParaRPr>
          </a:p>
          <a:p>
            <a:pPr indent="0" lvl="0" marL="0" rtl="0" algn="l">
              <a:spcBef>
                <a:spcPts val="0"/>
              </a:spcBef>
              <a:spcAft>
                <a:spcPts val="0"/>
              </a:spcAft>
              <a:buNone/>
            </a:pPr>
            <a:r>
              <a:rPr b="1" lang="en" sz="1500">
                <a:latin typeface="Poppins"/>
                <a:ea typeface="Poppins"/>
                <a:cs typeface="Poppins"/>
                <a:sym typeface="Poppins"/>
              </a:rPr>
              <a:t> </a:t>
            </a:r>
            <a:r>
              <a:rPr lang="en" sz="1500"/>
              <a:t>“It’s so cool that the guy [Matley Hurd] who made this tap handle is here.  Happy this bar crawl worked out with the Modelo event” </a:t>
            </a:r>
            <a:endParaRPr sz="1500"/>
          </a:p>
          <a:p>
            <a:pPr indent="0" lvl="0" marL="0" rtl="0" algn="l">
              <a:spcBef>
                <a:spcPts val="0"/>
              </a:spcBef>
              <a:spcAft>
                <a:spcPts val="0"/>
              </a:spcAft>
              <a:buNone/>
            </a:pPr>
            <a:r>
              <a:rPr b="1" lang="en" sz="1500">
                <a:latin typeface="Poppins"/>
                <a:ea typeface="Poppins"/>
                <a:cs typeface="Poppins"/>
                <a:sym typeface="Poppins"/>
              </a:rPr>
              <a:t>Jaxson, San Francisco</a:t>
            </a:r>
            <a:endParaRPr b="1" sz="1500">
              <a:latin typeface="Poppins"/>
              <a:ea typeface="Poppins"/>
              <a:cs typeface="Poppins"/>
              <a:sym typeface="Poppins"/>
            </a:endParaRPr>
          </a:p>
          <a:p>
            <a:pPr indent="0" lvl="0" marL="0" rtl="0" algn="l">
              <a:spcBef>
                <a:spcPts val="0"/>
              </a:spcBef>
              <a:spcAft>
                <a:spcPts val="0"/>
              </a:spcAft>
              <a:buNone/>
            </a:pPr>
            <a:r>
              <a:t/>
            </a:r>
            <a:endParaRPr b="1" sz="1500">
              <a:latin typeface="Poppins"/>
              <a:ea typeface="Poppins"/>
              <a:cs typeface="Poppins"/>
              <a:sym typeface="Poppins"/>
            </a:endParaRPr>
          </a:p>
          <a:p>
            <a:pPr indent="0" lvl="0" marL="0" rtl="0" algn="l">
              <a:spcBef>
                <a:spcPts val="0"/>
              </a:spcBef>
              <a:spcAft>
                <a:spcPts val="0"/>
              </a:spcAft>
              <a:buNone/>
            </a:pPr>
            <a:r>
              <a:rPr lang="en" sz="1500"/>
              <a:t>“This is a great experience for consumers, and we have a good mix of locals and tourists, both who love custom items that say Nashville!.” </a:t>
            </a:r>
            <a:endParaRPr sz="1500"/>
          </a:p>
          <a:p>
            <a:pPr indent="0" lvl="0" marL="0" rtl="0" algn="l">
              <a:spcBef>
                <a:spcPts val="0"/>
              </a:spcBef>
              <a:spcAft>
                <a:spcPts val="0"/>
              </a:spcAft>
              <a:buNone/>
            </a:pPr>
            <a:r>
              <a:rPr b="1" lang="en" sz="1500">
                <a:latin typeface="Poppins"/>
                <a:ea typeface="Poppins"/>
                <a:cs typeface="Poppins"/>
                <a:sym typeface="Poppins"/>
              </a:rPr>
              <a:t>Tin Roof Midtown, Nashville</a:t>
            </a:r>
            <a:endParaRPr b="1" sz="1500">
              <a:latin typeface="Poppins"/>
              <a:ea typeface="Poppins"/>
              <a:cs typeface="Poppins"/>
              <a:sym typeface="Poppins"/>
            </a:endParaRPr>
          </a:p>
          <a:p>
            <a:pPr indent="0" lvl="0" marL="0" rtl="0" algn="l">
              <a:spcBef>
                <a:spcPts val="0"/>
              </a:spcBef>
              <a:spcAft>
                <a:spcPts val="0"/>
              </a:spcAft>
              <a:buNone/>
            </a:pPr>
            <a:r>
              <a:t/>
            </a:r>
            <a:endParaRPr b="1" sz="1500">
              <a:latin typeface="Poppins"/>
              <a:ea typeface="Poppins"/>
              <a:cs typeface="Poppins"/>
              <a:sym typeface="Poppins"/>
            </a:endParaRPr>
          </a:p>
          <a:p>
            <a:pPr indent="0" lvl="0" marL="0" rtl="0" algn="l">
              <a:spcBef>
                <a:spcPts val="0"/>
              </a:spcBef>
              <a:spcAft>
                <a:spcPts val="0"/>
              </a:spcAft>
              <a:buNone/>
            </a:pPr>
            <a:r>
              <a:rPr lang="en" sz="1500"/>
              <a:t> </a:t>
            </a:r>
            <a:r>
              <a:rPr lang="en" sz="1500"/>
              <a:t>“We loved having you all here last year, and anytime we can support a local artist, along with a great brand, we are here for it!” </a:t>
            </a:r>
            <a:endParaRPr sz="1500"/>
          </a:p>
          <a:p>
            <a:pPr indent="0" lvl="0" marL="0" rtl="0" algn="l">
              <a:spcBef>
                <a:spcPts val="0"/>
              </a:spcBef>
              <a:spcAft>
                <a:spcPts val="0"/>
              </a:spcAft>
              <a:buNone/>
            </a:pPr>
            <a:r>
              <a:rPr b="1" lang="en" sz="1500">
                <a:latin typeface="Poppins"/>
                <a:ea typeface="Poppins"/>
                <a:cs typeface="Poppins"/>
                <a:sym typeface="Poppins"/>
              </a:rPr>
              <a:t>Valle Luna, Phoenix</a:t>
            </a:r>
            <a:endParaRPr b="1" sz="1500">
              <a:latin typeface="Poppins"/>
              <a:ea typeface="Poppins"/>
              <a:cs typeface="Poppins"/>
              <a:sym typeface="Poppins"/>
            </a:endParaRPr>
          </a:p>
          <a:p>
            <a:pPr indent="0" lvl="0" marL="0" rtl="0" algn="l">
              <a:spcBef>
                <a:spcPts val="1600"/>
              </a:spcBef>
              <a:spcAft>
                <a:spcPts val="0"/>
              </a:spcAft>
              <a:buClr>
                <a:schemeClr val="dk1"/>
              </a:buClr>
              <a:buSzPts val="1100"/>
              <a:buFont typeface="Arial"/>
              <a:buNone/>
            </a:pPr>
            <a:r>
              <a:rPr lang="en" sz="1400"/>
              <a:t> .</a:t>
            </a:r>
            <a:endParaRPr sz="1400"/>
          </a:p>
        </p:txBody>
      </p:sp>
      <p:sp>
        <p:nvSpPr>
          <p:cNvPr id="987" name="Google Shape;987;p9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pic>
        <p:nvPicPr>
          <p:cNvPr id="988" name="Google Shape;988;p94"/>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95"/>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994" name="Google Shape;994;p95"/>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KEY LEARNINGS</a:t>
            </a:r>
            <a:endParaRPr>
              <a:solidFill>
                <a:srgbClr val="E2C07F"/>
              </a:solidFill>
            </a:endParaRPr>
          </a:p>
        </p:txBody>
      </p:sp>
      <p:sp>
        <p:nvSpPr>
          <p:cNvPr id="995" name="Google Shape;995;p9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996" name="Google Shape;996;p95"/>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997" name="Google Shape;997;p95"/>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998" name="Google Shape;998;p95"/>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graphicFrame>
        <p:nvGraphicFramePr>
          <p:cNvPr id="1003" name="Google Shape;1003;p96"/>
          <p:cNvGraphicFramePr/>
          <p:nvPr/>
        </p:nvGraphicFramePr>
        <p:xfrm>
          <a:off x="364425" y="1447800"/>
          <a:ext cx="3000000" cy="3000000"/>
        </p:xfrm>
        <a:graphic>
          <a:graphicData uri="http://schemas.openxmlformats.org/drawingml/2006/table">
            <a:tbl>
              <a:tblPr>
                <a:noFill/>
                <a:tableStyleId>{3EB07F5F-3F8E-4913-9F97-5F8A8DA56B7B}</a:tableStyleId>
              </a:tblPr>
              <a:tblGrid>
                <a:gridCol w="3758025"/>
                <a:gridCol w="3884075"/>
                <a:gridCol w="3821050"/>
              </a:tblGrid>
              <a:tr h="2384925">
                <a:tc>
                  <a:txBody>
                    <a:bodyPr/>
                    <a:lstStyle/>
                    <a:p>
                      <a:pPr indent="0" lvl="0" marL="0" marR="0" rtl="0" algn="l">
                        <a:lnSpc>
                          <a:spcPct val="90000"/>
                        </a:lnSpc>
                        <a:spcBef>
                          <a:spcPts val="0"/>
                        </a:spcBef>
                        <a:spcAft>
                          <a:spcPts val="0"/>
                        </a:spcAft>
                        <a:buClr>
                          <a:srgbClr val="000000"/>
                        </a:buClr>
                        <a:buSzPts val="2100"/>
                        <a:buFont typeface="Arial"/>
                        <a:buNone/>
                      </a:pPr>
                      <a:r>
                        <a:rPr lang="en" sz="1600">
                          <a:latin typeface="Poppins Black"/>
                          <a:ea typeface="Poppins Black"/>
                          <a:cs typeface="Poppins Black"/>
                          <a:sym typeface="Poppins Black"/>
                        </a:rPr>
                        <a:t>90/60/30 STATUS CALL IMPORTANCE</a:t>
                      </a:r>
                      <a:endParaRPr i="0" sz="1600" u="none" cap="none" strike="noStrike">
                        <a:solidFill>
                          <a:srgbClr val="333230"/>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rgbClr val="000000"/>
                        </a:buClr>
                        <a:buSzPts val="2100"/>
                        <a:buFont typeface="Arial"/>
                        <a:buNone/>
                      </a:pPr>
                      <a:r>
                        <a:rPr lang="en" sz="1600">
                          <a:solidFill>
                            <a:srgbClr val="333230"/>
                          </a:solidFill>
                          <a:latin typeface="Poppins Light"/>
                          <a:ea typeface="Poppins Light"/>
                          <a:cs typeface="Poppins Light"/>
                          <a:sym typeface="Poppins Light"/>
                        </a:rPr>
                        <a:t>Adhering to timelines and action items on these calls was crucial to avoid scheduling issues, and ensure we are not making changes to account dates/timing after the 30 day out mark. </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600">
                          <a:solidFill>
                            <a:schemeClr val="dk1"/>
                          </a:solidFill>
                          <a:latin typeface="Poppins Black"/>
                          <a:ea typeface="Poppins Black"/>
                          <a:cs typeface="Poppins Black"/>
                          <a:sym typeface="Poppins Black"/>
                        </a:rPr>
                        <a:t>CONTINUE W/ RECOMMENDED LOCAL ARTIST</a:t>
                      </a:r>
                      <a:endParaRPr i="0" sz="1600" u="none" cap="none" strike="noStrike">
                        <a:solidFill>
                          <a:schemeClr val="dk1"/>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Recommend bringing back FY’24 local artists that are familiar with the program intrinsics, and understand program expectations is ideal where applicable, and saves on budget costs.</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600">
                          <a:solidFill>
                            <a:schemeClr val="dk1"/>
                          </a:solidFill>
                          <a:latin typeface="Poppins Black"/>
                          <a:ea typeface="Poppins Black"/>
                          <a:cs typeface="Poppins Black"/>
                          <a:sym typeface="Poppins Black"/>
                        </a:rPr>
                        <a:t>EXTENDED ACTIVATION RADIUS INCREASES COST</a:t>
                      </a:r>
                      <a:endParaRPr sz="1600">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Activating outside of the main city extends drive time for BA’s, local artist T&amp;E, and Tour Managers, which increases the overall cost of the program.  Keeping accounts within a designated radius will help alleviate this.</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
        <p:nvSpPr>
          <p:cNvPr id="1004" name="Google Shape;1004;p96"/>
          <p:cNvSpPr txBox="1"/>
          <p:nvPr>
            <p:ph type="title"/>
          </p:nvPr>
        </p:nvSpPr>
        <p:spPr>
          <a:xfrm>
            <a:off x="419100" y="495301"/>
            <a:ext cx="11353800" cy="91439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a:t>
            </a:r>
            <a:r>
              <a:rPr lang="en"/>
              <a:t>KEY LEARNINGS</a:t>
            </a:r>
            <a:endParaRPr/>
          </a:p>
        </p:txBody>
      </p:sp>
      <p:sp>
        <p:nvSpPr>
          <p:cNvPr id="1005" name="Google Shape;1005;p96"/>
          <p:cNvSpPr txBox="1"/>
          <p:nvPr>
            <p:ph idx="12" type="sldNum"/>
          </p:nvPr>
        </p:nvSpPr>
        <p:spPr>
          <a:xfrm>
            <a:off x="9255910" y="137659"/>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graphicFrame>
        <p:nvGraphicFramePr>
          <p:cNvPr id="1006" name="Google Shape;1006;p96"/>
          <p:cNvGraphicFramePr/>
          <p:nvPr/>
        </p:nvGraphicFramePr>
        <p:xfrm>
          <a:off x="364425" y="3848100"/>
          <a:ext cx="3000000" cy="3000000"/>
        </p:xfrm>
        <a:graphic>
          <a:graphicData uri="http://schemas.openxmlformats.org/drawingml/2006/table">
            <a:tbl>
              <a:tblPr>
                <a:noFill/>
                <a:tableStyleId>{3EB07F5F-3F8E-4913-9F97-5F8A8DA56B7B}</a:tableStyleId>
              </a:tblPr>
              <a:tblGrid>
                <a:gridCol w="3758025"/>
                <a:gridCol w="3884075"/>
                <a:gridCol w="3821050"/>
              </a:tblGrid>
              <a:tr h="2384925">
                <a:tc>
                  <a:txBody>
                    <a:bodyPr/>
                    <a:lstStyle/>
                    <a:p>
                      <a:pPr indent="0" lvl="0" marL="0" marR="0" rtl="0" algn="l">
                        <a:lnSpc>
                          <a:spcPct val="90000"/>
                        </a:lnSpc>
                        <a:spcBef>
                          <a:spcPts val="0"/>
                        </a:spcBef>
                        <a:spcAft>
                          <a:spcPts val="0"/>
                        </a:spcAft>
                        <a:buClr>
                          <a:srgbClr val="000000"/>
                        </a:buClr>
                        <a:buSzPts val="2100"/>
                        <a:buFont typeface="Arial"/>
                        <a:buNone/>
                      </a:pPr>
                      <a:r>
                        <a:rPr lang="en" sz="1600">
                          <a:latin typeface="Poppins Black"/>
                          <a:ea typeface="Poppins Black"/>
                          <a:cs typeface="Poppins Black"/>
                          <a:sym typeface="Poppins Black"/>
                        </a:rPr>
                        <a:t>PRODUCT AVAILABILITY ISSUES</a:t>
                      </a:r>
                      <a:endParaRPr i="0" sz="1600" u="none" cap="none" strike="noStrike">
                        <a:solidFill>
                          <a:srgbClr val="333230"/>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rgbClr val="000000"/>
                        </a:buClr>
                        <a:buSzPts val="2100"/>
                        <a:buFont typeface="Arial"/>
                        <a:buNone/>
                      </a:pPr>
                      <a:r>
                        <a:rPr lang="en" sz="1600">
                          <a:solidFill>
                            <a:srgbClr val="333230"/>
                          </a:solidFill>
                          <a:latin typeface="Poppins Light"/>
                          <a:ea typeface="Poppins Light"/>
                          <a:cs typeface="Poppins Light"/>
                          <a:sym typeface="Poppins Light"/>
                        </a:rPr>
                        <a:t>Due to unforeseen draft issues, the team pivoted to ensure secondary types of packaging were available. In the future, being able to offer other brands within the Modelo family might benefit in this instance.</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600">
                          <a:solidFill>
                            <a:schemeClr val="dk1"/>
                          </a:solidFill>
                          <a:latin typeface="Poppins Black"/>
                          <a:ea typeface="Poppins Black"/>
                          <a:cs typeface="Poppins Black"/>
                          <a:sym typeface="Poppins Black"/>
                        </a:rPr>
                        <a:t>DO NOT ACTIVATE DURING CINCO</a:t>
                      </a:r>
                      <a:endParaRPr i="0" sz="1600" u="none" cap="none" strike="noStrike">
                        <a:solidFill>
                          <a:schemeClr val="dk1"/>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Activations during Cinco are not recommended due to large crowds.  Many accounts were overly crowded, and consumers were intoxicated.  Activating before or after Cinco makes for a more impactful activation.</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600">
                          <a:solidFill>
                            <a:schemeClr val="dk1"/>
                          </a:solidFill>
                          <a:latin typeface="Poppins Black"/>
                          <a:ea typeface="Poppins Black"/>
                          <a:cs typeface="Poppins Black"/>
                          <a:sym typeface="Poppins Black"/>
                        </a:rPr>
                        <a:t>MUST BE ABLE TO ACTIVATE INSIDE</a:t>
                      </a:r>
                      <a:endParaRPr sz="1600">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Some markets experienced weather related issues or heat advisories.  It’s crucial to identify accounts that have enough space to accommodate the activation inside when necessary.</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graphicFrame>
        <p:nvGraphicFramePr>
          <p:cNvPr id="1011" name="Google Shape;1011;p97"/>
          <p:cNvGraphicFramePr/>
          <p:nvPr/>
        </p:nvGraphicFramePr>
        <p:xfrm>
          <a:off x="364425" y="1447800"/>
          <a:ext cx="3000000" cy="3000000"/>
        </p:xfrm>
        <a:graphic>
          <a:graphicData uri="http://schemas.openxmlformats.org/drawingml/2006/table">
            <a:tbl>
              <a:tblPr>
                <a:noFill/>
                <a:tableStyleId>{3EB07F5F-3F8E-4913-9F97-5F8A8DA56B7B}</a:tableStyleId>
              </a:tblPr>
              <a:tblGrid>
                <a:gridCol w="3758025"/>
                <a:gridCol w="3884075"/>
                <a:gridCol w="3821050"/>
              </a:tblGrid>
              <a:tr h="2384925">
                <a:tc>
                  <a:txBody>
                    <a:bodyPr/>
                    <a:lstStyle/>
                    <a:p>
                      <a:pPr indent="0" lvl="0" marL="0" marR="0" rtl="0" algn="l">
                        <a:lnSpc>
                          <a:spcPct val="90000"/>
                        </a:lnSpc>
                        <a:spcBef>
                          <a:spcPts val="0"/>
                        </a:spcBef>
                        <a:spcAft>
                          <a:spcPts val="0"/>
                        </a:spcAft>
                        <a:buClr>
                          <a:srgbClr val="000000"/>
                        </a:buClr>
                        <a:buSzPts val="2100"/>
                        <a:buFont typeface="Arial"/>
                        <a:buNone/>
                      </a:pPr>
                      <a:r>
                        <a:rPr lang="en" sz="1600">
                          <a:latin typeface="Poppins Black"/>
                          <a:ea typeface="Poppins Black"/>
                          <a:cs typeface="Poppins Black"/>
                          <a:sym typeface="Poppins Black"/>
                        </a:rPr>
                        <a:t>BLOCK </a:t>
                      </a:r>
                      <a:r>
                        <a:rPr lang="en" sz="1600">
                          <a:latin typeface="Poppins Black"/>
                          <a:ea typeface="Poppins Black"/>
                          <a:cs typeface="Poppins Black"/>
                          <a:sym typeface="Poppins Black"/>
                        </a:rPr>
                        <a:t>PRINTING</a:t>
                      </a:r>
                      <a:r>
                        <a:rPr lang="en" sz="1600">
                          <a:latin typeface="Poppins Black"/>
                          <a:ea typeface="Poppins Black"/>
                          <a:cs typeface="Poppins Black"/>
                          <a:sym typeface="Poppins Black"/>
                        </a:rPr>
                        <a:t> DURING MBN’S</a:t>
                      </a:r>
                      <a:endParaRPr i="0" sz="1600" u="none" cap="none" strike="noStrike">
                        <a:solidFill>
                          <a:srgbClr val="333230"/>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rgbClr val="000000"/>
                        </a:buClr>
                        <a:buSzPts val="2100"/>
                        <a:buFont typeface="Arial"/>
                        <a:buNone/>
                      </a:pPr>
                      <a:r>
                        <a:rPr lang="en" sz="1600">
                          <a:solidFill>
                            <a:srgbClr val="333230"/>
                          </a:solidFill>
                          <a:latin typeface="Poppins Light"/>
                          <a:ea typeface="Poppins Light"/>
                          <a:cs typeface="Poppins Light"/>
                          <a:sym typeface="Poppins Light"/>
                        </a:rPr>
                        <a:t>Block printing was a great addition to the pre-promo MBN’s, but it took away from the local artist experience during van/artist events.  Block printing during the pre-promo events is best suited for this program.</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600">
                          <a:solidFill>
                            <a:schemeClr val="dk1"/>
                          </a:solidFill>
                          <a:latin typeface="Poppins Black"/>
                          <a:ea typeface="Poppins Black"/>
                          <a:cs typeface="Poppins Black"/>
                          <a:sym typeface="Poppins Black"/>
                        </a:rPr>
                        <a:t>HIGHER QUALITY TAP HANDLE</a:t>
                      </a:r>
                      <a:endParaRPr i="0" sz="1600" u="none" cap="none" strike="noStrike">
                        <a:solidFill>
                          <a:schemeClr val="dk1"/>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While the art work on the custom tap handle was well received, the flat handle did not look premium, and some accounts were hesitant to display.  Creating a 3D tap handle for FY’25 will enticing for accounts, and overall visibility of the brand.</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600">
                          <a:latin typeface="Poppins Black"/>
                          <a:ea typeface="Poppins Black"/>
                          <a:cs typeface="Poppins Black"/>
                          <a:sym typeface="Poppins Black"/>
                        </a:rPr>
                        <a:t>SPANISH POS INCREASED CONSUMER REACH</a:t>
                      </a:r>
                      <a:endParaRPr sz="1600">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Adding Spanish POS allowed this program to expand it’s consumer reach by providing education and insight on the brand and program details.</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
        <p:nvSpPr>
          <p:cNvPr id="1012" name="Google Shape;1012;p97"/>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MBN </a:t>
            </a:r>
            <a:r>
              <a:rPr lang="en"/>
              <a:t>KEY LEARNINGS</a:t>
            </a:r>
            <a:endParaRPr/>
          </a:p>
        </p:txBody>
      </p:sp>
      <p:sp>
        <p:nvSpPr>
          <p:cNvPr id="1013" name="Google Shape;1013;p9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graphicFrame>
        <p:nvGraphicFramePr>
          <p:cNvPr id="1014" name="Google Shape;1014;p97"/>
          <p:cNvGraphicFramePr/>
          <p:nvPr/>
        </p:nvGraphicFramePr>
        <p:xfrm>
          <a:off x="364425" y="3848100"/>
          <a:ext cx="3000000" cy="3000000"/>
        </p:xfrm>
        <a:graphic>
          <a:graphicData uri="http://schemas.openxmlformats.org/drawingml/2006/table">
            <a:tbl>
              <a:tblPr>
                <a:noFill/>
                <a:tableStyleId>{3EB07F5F-3F8E-4913-9F97-5F8A8DA56B7B}</a:tableStyleId>
              </a:tblPr>
              <a:tblGrid>
                <a:gridCol w="3758025"/>
                <a:gridCol w="3884075"/>
                <a:gridCol w="3821050"/>
              </a:tblGrid>
              <a:tr h="2384925">
                <a:tc>
                  <a:txBody>
                    <a:bodyPr/>
                    <a:lstStyle/>
                    <a:p>
                      <a:pPr indent="0" lvl="0" marL="0" marR="0" rtl="0" algn="l">
                        <a:lnSpc>
                          <a:spcPct val="90000"/>
                        </a:lnSpc>
                        <a:spcBef>
                          <a:spcPts val="0"/>
                        </a:spcBef>
                        <a:spcAft>
                          <a:spcPts val="0"/>
                        </a:spcAft>
                        <a:buClr>
                          <a:srgbClr val="000000"/>
                        </a:buClr>
                        <a:buSzPts val="2100"/>
                        <a:buFont typeface="Arial"/>
                        <a:buNone/>
                      </a:pPr>
                      <a:r>
                        <a:rPr lang="en" sz="1600">
                          <a:solidFill>
                            <a:schemeClr val="dk1"/>
                          </a:solidFill>
                          <a:latin typeface="Poppins Black"/>
                          <a:ea typeface="Poppins Black"/>
                          <a:cs typeface="Poppins Black"/>
                          <a:sym typeface="Poppins Black"/>
                        </a:rPr>
                        <a:t> HYPER-LOCAL CUSTOMIZATION    INCREASES APPEAL</a:t>
                      </a:r>
                      <a:endParaRPr i="0" sz="1600" u="none" cap="none" strike="noStrike">
                        <a:solidFill>
                          <a:schemeClr val="dk1"/>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rgbClr val="000000"/>
                        </a:buClr>
                        <a:buSzPts val="2100"/>
                        <a:buFont typeface="Arial"/>
                        <a:buNone/>
                      </a:pPr>
                      <a:r>
                        <a:rPr lang="en" sz="1600">
                          <a:solidFill>
                            <a:srgbClr val="333230"/>
                          </a:solidFill>
                          <a:latin typeface="Poppins Light"/>
                          <a:ea typeface="Poppins Light"/>
                          <a:cs typeface="Poppins Light"/>
                          <a:sym typeface="Poppins Light"/>
                        </a:rPr>
                        <a:t>Using hyper-local artwork wherever possible connects consumers to the key messaging.  Adding in stickers, as well as the local block print this year will help maintain that custom feel that consumers crave.</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600">
                          <a:solidFill>
                            <a:schemeClr val="dk1"/>
                          </a:solidFill>
                          <a:latin typeface="Poppins Black"/>
                          <a:ea typeface="Poppins Black"/>
                          <a:cs typeface="Poppins Black"/>
                          <a:sym typeface="Poppins Black"/>
                        </a:rPr>
                        <a:t>OPPORTUNITY FOR APPEARANCES</a:t>
                      </a:r>
                      <a:endParaRPr i="0" sz="1600" u="none" cap="none" strike="noStrike">
                        <a:solidFill>
                          <a:schemeClr val="dk1"/>
                        </a:solidFill>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The MCS has become a big success for regular program activations, and has the opportunity for growth in other areas like special events, and off-premise appearances.</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l">
                        <a:lnSpc>
                          <a:spcPct val="90000"/>
                        </a:lnSpc>
                        <a:spcBef>
                          <a:spcPts val="0"/>
                        </a:spcBef>
                        <a:spcAft>
                          <a:spcPts val="0"/>
                        </a:spcAft>
                        <a:buClr>
                          <a:schemeClr val="dk1"/>
                        </a:buClr>
                        <a:buSzPts val="1100"/>
                        <a:buFont typeface="Arial"/>
                        <a:buNone/>
                      </a:pPr>
                      <a:r>
                        <a:rPr lang="en" sz="1600">
                          <a:solidFill>
                            <a:schemeClr val="dk1"/>
                          </a:solidFill>
                          <a:latin typeface="Poppins Black"/>
                          <a:ea typeface="Poppins Black"/>
                          <a:cs typeface="Poppins Black"/>
                          <a:sym typeface="Poppins Black"/>
                        </a:rPr>
                        <a:t>EVOLVE GIVEAWAYS</a:t>
                      </a:r>
                      <a:endParaRPr sz="1600">
                        <a:latin typeface="Poppins Black"/>
                        <a:ea typeface="Poppins Black"/>
                        <a:cs typeface="Poppins Black"/>
                        <a:sym typeface="Poppins Black"/>
                      </a:endParaRPr>
                    </a:p>
                    <a:p>
                      <a:pPr indent="0" lvl="0" marL="0" marR="0" rtl="0" algn="l">
                        <a:lnSpc>
                          <a:spcPct val="90000"/>
                        </a:lnSpc>
                        <a:spcBef>
                          <a:spcPts val="1600"/>
                        </a:spcBef>
                        <a:spcAft>
                          <a:spcPts val="0"/>
                        </a:spcAft>
                        <a:buClr>
                          <a:schemeClr val="dk1"/>
                        </a:buClr>
                        <a:buSzPts val="1100"/>
                        <a:buFont typeface="Arial"/>
                        <a:buNone/>
                      </a:pPr>
                      <a:r>
                        <a:rPr lang="en" sz="1600">
                          <a:solidFill>
                            <a:srgbClr val="333230"/>
                          </a:solidFill>
                          <a:latin typeface="Poppins Light"/>
                          <a:ea typeface="Poppins Light"/>
                          <a:cs typeface="Poppins Light"/>
                          <a:sym typeface="Poppins Light"/>
                        </a:rPr>
                        <a:t>Increase the large t-shirt sizes and cut back on the smalls. Add hangers for next year’s program for t-shirts and totes to display and for drying time. Numbering the designs on flash sheet will help consumers easily identify the ones they want.</a:t>
                      </a:r>
                      <a:endParaRPr i="0" sz="1600" u="none" cap="none" strike="noStrike">
                        <a:latin typeface="Poppins Light"/>
                        <a:ea typeface="Poppins Light"/>
                        <a:cs typeface="Poppins Light"/>
                        <a:sym typeface="Poppins Light"/>
                      </a:endParaRPr>
                    </a:p>
                  </a:txBody>
                  <a:tcPr marT="182875" marB="182875" marR="182875" marL="1828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p:nvPr/>
        </p:nvSpPr>
        <p:spPr>
          <a:xfrm>
            <a:off x="6313167" y="-12600"/>
            <a:ext cx="6036000" cy="68832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p62"/>
          <p:cNvSpPr/>
          <p:nvPr/>
        </p:nvSpPr>
        <p:spPr>
          <a:xfrm>
            <a:off x="7992500" y="200"/>
            <a:ext cx="4356900" cy="6883200"/>
          </a:xfrm>
          <a:prstGeom prst="rect">
            <a:avLst/>
          </a:prstGeom>
          <a:solidFill>
            <a:srgbClr val="12243C"/>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FFFFFF"/>
              </a:solidFill>
              <a:latin typeface="Arial"/>
              <a:ea typeface="Arial"/>
              <a:cs typeface="Arial"/>
              <a:sym typeface="Arial"/>
            </a:endParaRPr>
          </a:p>
        </p:txBody>
      </p:sp>
      <p:pic>
        <p:nvPicPr>
          <p:cNvPr id="507" name="Google Shape;507;p62"/>
          <p:cNvPicPr preferRelativeResize="0"/>
          <p:nvPr/>
        </p:nvPicPr>
        <p:blipFill rotWithShape="1">
          <a:blip r:embed="rId3">
            <a:alphaModFix/>
          </a:blip>
          <a:srcRect b="0" l="-314" r="64579" t="0"/>
          <a:stretch/>
        </p:blipFill>
        <p:spPr>
          <a:xfrm>
            <a:off x="7992499" y="12800"/>
            <a:ext cx="4356802" cy="6858000"/>
          </a:xfrm>
          <a:prstGeom prst="rect">
            <a:avLst/>
          </a:prstGeom>
          <a:noFill/>
          <a:ln>
            <a:noFill/>
          </a:ln>
        </p:spPr>
      </p:pic>
      <p:pic>
        <p:nvPicPr>
          <p:cNvPr id="508" name="Google Shape;508;p62"/>
          <p:cNvPicPr preferRelativeResize="0"/>
          <p:nvPr/>
        </p:nvPicPr>
        <p:blipFill>
          <a:blip r:embed="rId4">
            <a:alphaModFix/>
          </a:blip>
          <a:stretch>
            <a:fillRect/>
          </a:stretch>
        </p:blipFill>
        <p:spPr>
          <a:xfrm>
            <a:off x="11" y="12600"/>
            <a:ext cx="7993841" cy="6857997"/>
          </a:xfrm>
          <a:prstGeom prst="rect">
            <a:avLst/>
          </a:prstGeom>
          <a:noFill/>
          <a:ln>
            <a:noFill/>
          </a:ln>
        </p:spPr>
      </p:pic>
      <p:sp>
        <p:nvSpPr>
          <p:cNvPr id="509" name="Google Shape;509;p62"/>
          <p:cNvSpPr txBox="1"/>
          <p:nvPr/>
        </p:nvSpPr>
        <p:spPr>
          <a:xfrm>
            <a:off x="8486100" y="468200"/>
            <a:ext cx="3369600" cy="5909100"/>
          </a:xfrm>
          <a:prstGeom prst="rect">
            <a:avLst/>
          </a:prstGeom>
          <a:noFill/>
          <a:ln>
            <a:noFill/>
          </a:ln>
        </p:spPr>
        <p:txBody>
          <a:bodyPr anchorCtr="0" anchor="t" bIns="121900" lIns="121900" spcFirstLastPara="1" rIns="121900" wrap="square" tIns="121900">
            <a:noAutofit/>
          </a:bodyPr>
          <a:lstStyle/>
          <a:p>
            <a:pPr indent="0" lvl="0" marL="0" rtl="0" algn="ctr">
              <a:lnSpc>
                <a:spcPct val="80000"/>
              </a:lnSpc>
              <a:spcBef>
                <a:spcPts val="0"/>
              </a:spcBef>
              <a:spcAft>
                <a:spcPts val="0"/>
              </a:spcAft>
              <a:buClr>
                <a:schemeClr val="dk1"/>
              </a:buClr>
              <a:buSzPts val="1500"/>
              <a:buFont typeface="Arial"/>
              <a:buNone/>
            </a:pPr>
            <a:r>
              <a:rPr lang="en" sz="2000">
                <a:solidFill>
                  <a:schemeClr val="lt1"/>
                </a:solidFill>
                <a:latin typeface="Poppins"/>
                <a:ea typeface="Poppins"/>
                <a:cs typeface="Poppins"/>
                <a:sym typeface="Poppins"/>
              </a:rPr>
              <a:t>CONCEPT </a:t>
            </a:r>
            <a:endParaRPr sz="2000">
              <a:solidFill>
                <a:schemeClr val="lt1"/>
              </a:solidFill>
              <a:latin typeface="Poppins"/>
              <a:ea typeface="Poppins"/>
              <a:cs typeface="Poppins"/>
              <a:sym typeface="Poppins"/>
            </a:endParaRPr>
          </a:p>
          <a:p>
            <a:pPr indent="0" lvl="0" marL="0" rtl="0" algn="ctr">
              <a:lnSpc>
                <a:spcPct val="80000"/>
              </a:lnSpc>
              <a:spcBef>
                <a:spcPts val="0"/>
              </a:spcBef>
              <a:spcAft>
                <a:spcPts val="0"/>
              </a:spcAft>
              <a:buClr>
                <a:schemeClr val="dk1"/>
              </a:buClr>
              <a:buSzPts val="1500"/>
              <a:buFont typeface="Arial"/>
              <a:buNone/>
            </a:pPr>
            <a:r>
              <a:t/>
            </a:r>
            <a:endParaRPr sz="2000">
              <a:solidFill>
                <a:schemeClr val="lt1"/>
              </a:solidFill>
              <a:latin typeface="Bodoni"/>
              <a:ea typeface="Bodoni"/>
              <a:cs typeface="Bodoni"/>
              <a:sym typeface="Bodoni"/>
            </a:endParaRPr>
          </a:p>
          <a:p>
            <a:pPr indent="0" lvl="0" marL="0" rtl="0" algn="ctr">
              <a:lnSpc>
                <a:spcPct val="80000"/>
              </a:lnSpc>
              <a:spcBef>
                <a:spcPts val="0"/>
              </a:spcBef>
              <a:spcAft>
                <a:spcPts val="0"/>
              </a:spcAft>
              <a:buClr>
                <a:schemeClr val="dk1"/>
              </a:buClr>
              <a:buSzPts val="1500"/>
              <a:buFont typeface="Arial"/>
              <a:buNone/>
            </a:pPr>
            <a:r>
              <a:t/>
            </a:r>
            <a:endParaRPr sz="2000">
              <a:solidFill>
                <a:schemeClr val="lt1"/>
              </a:solidFill>
              <a:latin typeface="Poppins"/>
              <a:ea typeface="Poppins"/>
              <a:cs typeface="Poppins"/>
              <a:sym typeface="Poppins"/>
            </a:endParaRPr>
          </a:p>
          <a:p>
            <a:pPr indent="0" lvl="0" marL="0" rtl="0" algn="ctr">
              <a:lnSpc>
                <a:spcPct val="80000"/>
              </a:lnSpc>
              <a:spcBef>
                <a:spcPts val="0"/>
              </a:spcBef>
              <a:spcAft>
                <a:spcPts val="0"/>
              </a:spcAft>
              <a:buClr>
                <a:schemeClr val="dk1"/>
              </a:buClr>
              <a:buSzPts val="1500"/>
              <a:buFont typeface="Arial"/>
              <a:buNone/>
            </a:pPr>
            <a:r>
              <a:rPr b="1" lang="en" sz="3500">
                <a:solidFill>
                  <a:srgbClr val="E2C07F"/>
                </a:solidFill>
                <a:latin typeface="Poppins"/>
                <a:ea typeface="Poppins"/>
                <a:cs typeface="Poppins"/>
                <a:sym typeface="Poppins"/>
              </a:rPr>
              <a:t>The Modelo Custom Shop</a:t>
            </a:r>
            <a:endParaRPr sz="3200">
              <a:solidFill>
                <a:srgbClr val="12233C"/>
              </a:solidFill>
              <a:latin typeface="Poppins"/>
              <a:ea typeface="Poppins"/>
              <a:cs typeface="Poppins"/>
              <a:sym typeface="Poppins"/>
            </a:endParaRPr>
          </a:p>
          <a:p>
            <a:pPr indent="0" lvl="0" marL="0" rtl="0" algn="ctr">
              <a:spcBef>
                <a:spcPts val="0"/>
              </a:spcBef>
              <a:spcAft>
                <a:spcPts val="0"/>
              </a:spcAft>
              <a:buClr>
                <a:schemeClr val="dk1"/>
              </a:buClr>
              <a:buSzPts val="1500"/>
              <a:buFont typeface="Arial"/>
              <a:buNone/>
            </a:pPr>
            <a:r>
              <a:t/>
            </a:r>
            <a:endParaRPr sz="1700">
              <a:solidFill>
                <a:srgbClr val="12233C"/>
              </a:solidFill>
              <a:latin typeface="Bodoni"/>
              <a:ea typeface="Bodoni"/>
              <a:cs typeface="Bodoni"/>
              <a:sym typeface="Bodoni"/>
            </a:endParaRPr>
          </a:p>
          <a:p>
            <a:pPr indent="0" lvl="0" marL="0" rtl="0" algn="ctr">
              <a:spcBef>
                <a:spcPts val="0"/>
              </a:spcBef>
              <a:spcAft>
                <a:spcPts val="0"/>
              </a:spcAft>
              <a:buClr>
                <a:schemeClr val="dk1"/>
              </a:buClr>
              <a:buSzPts val="1500"/>
              <a:buFont typeface="Arial"/>
              <a:buNone/>
            </a:pPr>
            <a:r>
              <a:rPr lang="en" sz="1500">
                <a:solidFill>
                  <a:schemeClr val="lt1"/>
                </a:solidFill>
                <a:latin typeface="Poppins Light"/>
                <a:ea typeface="Poppins Light"/>
                <a:cs typeface="Poppins Light"/>
                <a:sym typeface="Poppins Light"/>
              </a:rPr>
              <a:t>One of the truest marks of an artist is that they don’t own everyday items—because they always put their own unique spin on them.</a:t>
            </a:r>
            <a:endParaRPr sz="1500">
              <a:solidFill>
                <a:schemeClr val="lt1"/>
              </a:solidFill>
              <a:latin typeface="Poppins Light"/>
              <a:ea typeface="Poppins Light"/>
              <a:cs typeface="Poppins Light"/>
              <a:sym typeface="Poppins Light"/>
            </a:endParaRPr>
          </a:p>
          <a:p>
            <a:pPr indent="0" lvl="0" marL="0" rtl="0" algn="l">
              <a:spcBef>
                <a:spcPts val="0"/>
              </a:spcBef>
              <a:spcAft>
                <a:spcPts val="0"/>
              </a:spcAft>
              <a:buClr>
                <a:schemeClr val="dk1"/>
              </a:buClr>
              <a:buSzPts val="1500"/>
              <a:buFont typeface="Arial"/>
              <a:buNone/>
            </a:pPr>
            <a:r>
              <a:t/>
            </a:r>
            <a:endParaRPr sz="1500">
              <a:solidFill>
                <a:schemeClr val="lt1"/>
              </a:solidFill>
              <a:latin typeface="Poppins Light"/>
              <a:ea typeface="Poppins Light"/>
              <a:cs typeface="Poppins Light"/>
              <a:sym typeface="Poppins Light"/>
            </a:endParaRPr>
          </a:p>
          <a:p>
            <a:pPr indent="0" lvl="0" marL="0" rtl="0" algn="ctr">
              <a:spcBef>
                <a:spcPts val="0"/>
              </a:spcBef>
              <a:spcAft>
                <a:spcPts val="0"/>
              </a:spcAft>
              <a:buClr>
                <a:schemeClr val="dk1"/>
              </a:buClr>
              <a:buSzPts val="1500"/>
              <a:buFont typeface="Arial"/>
              <a:buNone/>
            </a:pPr>
            <a:r>
              <a:rPr lang="en" sz="1500">
                <a:solidFill>
                  <a:schemeClr val="lt1"/>
                </a:solidFill>
                <a:latin typeface="Poppins Light"/>
                <a:ea typeface="Poppins Light"/>
                <a:cs typeface="Poppins Light"/>
                <a:sym typeface="Poppins Light"/>
              </a:rPr>
              <a:t>So, we rolled around the country with our Modelo Custom Shop, working with local artists to customize limited-edition gear LIVE on-site. </a:t>
            </a:r>
            <a:endParaRPr sz="1500">
              <a:solidFill>
                <a:schemeClr val="lt1"/>
              </a:solidFill>
              <a:latin typeface="Poppins Light"/>
              <a:ea typeface="Poppins Light"/>
              <a:cs typeface="Poppins Light"/>
              <a:sym typeface="Poppins Light"/>
            </a:endParaRPr>
          </a:p>
          <a:p>
            <a:pPr indent="0" lvl="0" marL="0" rtl="0" algn="ctr">
              <a:spcBef>
                <a:spcPts val="0"/>
              </a:spcBef>
              <a:spcAft>
                <a:spcPts val="0"/>
              </a:spcAft>
              <a:buClr>
                <a:schemeClr val="dk1"/>
              </a:buClr>
              <a:buSzPts val="1500"/>
              <a:buFont typeface="Arial"/>
              <a:buNone/>
            </a:pPr>
            <a:r>
              <a:t/>
            </a:r>
            <a:endParaRPr sz="1500">
              <a:solidFill>
                <a:schemeClr val="lt1"/>
              </a:solidFill>
              <a:latin typeface="Poppins Light"/>
              <a:ea typeface="Poppins Light"/>
              <a:cs typeface="Poppins Light"/>
              <a:sym typeface="Poppins Light"/>
            </a:endParaRPr>
          </a:p>
          <a:p>
            <a:pPr indent="0" lvl="0" marL="0" rtl="0" algn="ctr">
              <a:spcBef>
                <a:spcPts val="0"/>
              </a:spcBef>
              <a:spcAft>
                <a:spcPts val="0"/>
              </a:spcAft>
              <a:buClr>
                <a:schemeClr val="dk1"/>
              </a:buClr>
              <a:buSzPts val="1500"/>
              <a:buFont typeface="Arial"/>
              <a:buNone/>
            </a:pPr>
            <a:r>
              <a:rPr b="1" lang="en" sz="1500">
                <a:solidFill>
                  <a:schemeClr val="lt1"/>
                </a:solidFill>
                <a:latin typeface="Poppins"/>
                <a:ea typeface="Poppins"/>
                <a:cs typeface="Poppins"/>
                <a:sym typeface="Poppins"/>
              </a:rPr>
              <a:t>Our shops  scaled from MBN’s to an elevated experience, complete with a custom </a:t>
            </a:r>
            <a:endParaRPr b="1" sz="1500">
              <a:solidFill>
                <a:schemeClr val="lt1"/>
              </a:solidFill>
              <a:latin typeface="Poppins"/>
              <a:ea typeface="Poppins"/>
              <a:cs typeface="Poppins"/>
              <a:sym typeface="Poppins"/>
            </a:endParaRPr>
          </a:p>
          <a:p>
            <a:pPr indent="0" lvl="0" marL="0" rtl="0" algn="ctr">
              <a:spcBef>
                <a:spcPts val="0"/>
              </a:spcBef>
              <a:spcAft>
                <a:spcPts val="0"/>
              </a:spcAft>
              <a:buClr>
                <a:schemeClr val="dk1"/>
              </a:buClr>
              <a:buSzPts val="1500"/>
              <a:buFont typeface="Arial"/>
              <a:buNone/>
            </a:pPr>
            <a:r>
              <a:rPr b="1" lang="en" sz="1500">
                <a:solidFill>
                  <a:schemeClr val="lt1"/>
                </a:solidFill>
                <a:latin typeface="Poppins"/>
                <a:ea typeface="Poppins"/>
                <a:cs typeface="Poppins"/>
                <a:sym typeface="Poppins"/>
              </a:rPr>
              <a:t>Modelo vehicle.</a:t>
            </a:r>
            <a:endParaRPr b="1" sz="1500">
              <a:solidFill>
                <a:schemeClr val="lt1"/>
              </a:solidFill>
              <a:latin typeface="Poppins"/>
              <a:ea typeface="Poppins"/>
              <a:cs typeface="Poppins"/>
              <a:sym typeface="Poppins"/>
            </a:endParaRPr>
          </a:p>
        </p:txBody>
      </p:sp>
      <p:pic>
        <p:nvPicPr>
          <p:cNvPr id="510" name="Google Shape;510;p62"/>
          <p:cNvPicPr preferRelativeResize="0"/>
          <p:nvPr/>
        </p:nvPicPr>
        <p:blipFill rotWithShape="1">
          <a:blip r:embed="rId5">
            <a:alphaModFix/>
          </a:blip>
          <a:srcRect b="0" l="12579" r="0" t="0"/>
          <a:stretch/>
        </p:blipFill>
        <p:spPr>
          <a:xfrm>
            <a:off x="0" y="-12600"/>
            <a:ext cx="7993871" cy="6883200"/>
          </a:xfrm>
          <a:prstGeom prst="rect">
            <a:avLst/>
          </a:prstGeom>
          <a:noFill/>
          <a:ln>
            <a:noFill/>
          </a:ln>
        </p:spPr>
      </p:pic>
      <p:sp>
        <p:nvSpPr>
          <p:cNvPr id="511" name="Google Shape;511;p6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512" name="Google Shape;512;p62"/>
          <p:cNvSpPr txBox="1"/>
          <p:nvPr/>
        </p:nvSpPr>
        <p:spPr>
          <a:xfrm>
            <a:off x="419100" y="6362700"/>
            <a:ext cx="3666900" cy="480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600" u="none" cap="none" strike="noStrike">
                <a:solidFill>
                  <a:schemeClr val="lt1"/>
                </a:solidFill>
                <a:latin typeface="Arial"/>
                <a:ea typeface="Arial"/>
                <a:cs typeface="Arial"/>
                <a:sym typeface="Arial"/>
              </a:rPr>
              <a:t>© MOMENTUM WORLDWIDE 202</a:t>
            </a:r>
            <a:r>
              <a:rPr lang="en" sz="600">
                <a:solidFill>
                  <a:schemeClr val="lt1"/>
                </a:solidFill>
              </a:rPr>
              <a:t>3</a:t>
            </a:r>
            <a:r>
              <a:rPr b="0" i="0" lang="en" sz="600" u="none" cap="none" strike="noStrike">
                <a:solidFill>
                  <a:schemeClr val="lt1"/>
                </a:solidFill>
                <a:latin typeface="Arial"/>
                <a:ea typeface="Arial"/>
                <a:cs typeface="Arial"/>
                <a:sym typeface="Arial"/>
              </a:rPr>
              <a:t> IN CONFIDENCE. </a:t>
            </a:r>
            <a:br>
              <a:rPr b="0" i="0" lang="en" sz="600" u="none" cap="none" strike="noStrike">
                <a:solidFill>
                  <a:schemeClr val="lt1"/>
                </a:solidFill>
                <a:latin typeface="Arial"/>
                <a:ea typeface="Arial"/>
                <a:cs typeface="Arial"/>
                <a:sym typeface="Arial"/>
              </a:rPr>
            </a:br>
            <a:r>
              <a:rPr b="0" i="0" lang="en" sz="600" u="none" cap="none" strike="noStrike">
                <a:solidFill>
                  <a:schemeClr val="lt1"/>
                </a:solidFill>
                <a:latin typeface="Arial"/>
                <a:ea typeface="Arial"/>
                <a:cs typeface="Arial"/>
                <a:sym typeface="Arial"/>
              </a:rPr>
              <a:t>THIS DOCUMENT MAY NOT BE DISTRIBUTED OR COPIED WITHOUT PRIOR CONSENT.</a:t>
            </a:r>
            <a:endParaRPr b="0" i="0" sz="600" u="none" cap="none" strike="noStrike">
              <a:solidFill>
                <a:schemeClr val="lt1"/>
              </a:solidFill>
              <a:latin typeface="Arial"/>
              <a:ea typeface="Arial"/>
              <a:cs typeface="Arial"/>
              <a:sym typeface="Arial"/>
            </a:endParaRPr>
          </a:p>
        </p:txBody>
      </p:sp>
      <p:pic>
        <p:nvPicPr>
          <p:cNvPr id="513" name="Google Shape;513;p62"/>
          <p:cNvPicPr preferRelativeResize="0"/>
          <p:nvPr/>
        </p:nvPicPr>
        <p:blipFill rotWithShape="1">
          <a:blip r:embed="rId6">
            <a:alphaModFix/>
          </a:blip>
          <a:srcRect b="0" l="0" r="0" t="0"/>
          <a:stretch/>
        </p:blipFill>
        <p:spPr>
          <a:xfrm>
            <a:off x="11606460" y="6355008"/>
            <a:ext cx="365760" cy="365760"/>
          </a:xfrm>
          <a:prstGeom prst="rect">
            <a:avLst/>
          </a:prstGeom>
          <a:noFill/>
          <a:ln>
            <a:noFill/>
          </a:ln>
        </p:spPr>
      </p:pic>
      <p:pic>
        <p:nvPicPr>
          <p:cNvPr id="514" name="Google Shape;514;p62"/>
          <p:cNvPicPr preferRelativeResize="0"/>
          <p:nvPr/>
        </p:nvPicPr>
        <p:blipFill rotWithShape="1">
          <a:blip r:embed="rId7">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98"/>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SOCIAL LEARNINGS &amp; RECOMMENDATIONS</a:t>
            </a:r>
            <a:endParaRPr/>
          </a:p>
        </p:txBody>
      </p:sp>
      <p:sp>
        <p:nvSpPr>
          <p:cNvPr id="1020" name="Google Shape;1020;p98"/>
          <p:cNvSpPr txBox="1"/>
          <p:nvPr/>
        </p:nvSpPr>
        <p:spPr>
          <a:xfrm>
            <a:off x="-1" y="7583180"/>
            <a:ext cx="12192000" cy="502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1200" u="none" cap="none" strike="noStrike">
                <a:solidFill>
                  <a:schemeClr val="dk1"/>
                </a:solidFill>
                <a:latin typeface="Arial"/>
                <a:ea typeface="Arial"/>
                <a:cs typeface="Arial"/>
                <a:sym typeface="Arial"/>
              </a:rPr>
              <a:t>To adjust the chart style, right-click or control-click on the chart and select “Format Chart Area” </a:t>
            </a:r>
            <a:endParaRPr sz="1200" u="none" cap="none" strike="noStrike">
              <a:solidFill>
                <a:schemeClr val="dk1"/>
              </a:solidFill>
              <a:latin typeface="Arial"/>
              <a:ea typeface="Arial"/>
              <a:cs typeface="Arial"/>
              <a:sym typeface="Arial"/>
            </a:endParaRPr>
          </a:p>
        </p:txBody>
      </p:sp>
      <p:sp>
        <p:nvSpPr>
          <p:cNvPr id="1021" name="Google Shape;1021;p9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1022" name="Google Shape;1022;p98"/>
          <p:cNvSpPr txBox="1"/>
          <p:nvPr/>
        </p:nvSpPr>
        <p:spPr>
          <a:xfrm>
            <a:off x="1647450" y="1675000"/>
            <a:ext cx="728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Poppins Light"/>
              <a:ea typeface="Poppins Light"/>
              <a:cs typeface="Poppins Light"/>
              <a:sym typeface="Poppins Light"/>
            </a:endParaRPr>
          </a:p>
        </p:txBody>
      </p:sp>
      <p:sp>
        <p:nvSpPr>
          <p:cNvPr id="1023" name="Google Shape;1023;p98"/>
          <p:cNvSpPr txBox="1"/>
          <p:nvPr/>
        </p:nvSpPr>
        <p:spPr>
          <a:xfrm>
            <a:off x="533400" y="1233900"/>
            <a:ext cx="11239500" cy="923400"/>
          </a:xfrm>
          <a:prstGeom prst="rect">
            <a:avLst/>
          </a:prstGeom>
          <a:noFill/>
          <a:ln>
            <a:noFill/>
          </a:ln>
        </p:spPr>
        <p:txBody>
          <a:bodyPr anchorCtr="0" anchor="t" bIns="91425" lIns="0" spcFirstLastPara="1" rIns="0"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As we begin to plan for 2024’s Modelo Custom Shop, we’ve identified digital areas of improvement that can help further optimize the program.</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600">
              <a:solidFill>
                <a:schemeClr val="dk1"/>
              </a:solidFill>
              <a:latin typeface="Poppins Light"/>
              <a:ea typeface="Poppins Light"/>
              <a:cs typeface="Poppins Light"/>
              <a:sym typeface="Poppins Light"/>
            </a:endParaRPr>
          </a:p>
        </p:txBody>
      </p:sp>
      <p:graphicFrame>
        <p:nvGraphicFramePr>
          <p:cNvPr id="1024" name="Google Shape;1024;p98"/>
          <p:cNvGraphicFramePr/>
          <p:nvPr/>
        </p:nvGraphicFramePr>
        <p:xfrm>
          <a:off x="419100" y="1981200"/>
          <a:ext cx="3000000" cy="3000000"/>
        </p:xfrm>
        <a:graphic>
          <a:graphicData uri="http://schemas.openxmlformats.org/drawingml/2006/table">
            <a:tbl>
              <a:tblPr>
                <a:noFill/>
                <a:tableStyleId>{77854401-A905-4C6E-B624-113AD4E31A5A}</a:tableStyleId>
              </a:tblPr>
              <a:tblGrid>
                <a:gridCol w="5677000"/>
                <a:gridCol w="5677000"/>
              </a:tblGrid>
              <a:tr h="522600">
                <a:tc>
                  <a:txBody>
                    <a:bodyPr/>
                    <a:lstStyle/>
                    <a:p>
                      <a:pPr indent="0" lvl="0" marL="0" rtl="0" algn="ctr">
                        <a:spcBef>
                          <a:spcPts val="0"/>
                        </a:spcBef>
                        <a:spcAft>
                          <a:spcPts val="0"/>
                        </a:spcAft>
                        <a:buNone/>
                      </a:pPr>
                      <a:r>
                        <a:rPr b="1" lang="en" sz="1900">
                          <a:solidFill>
                            <a:srgbClr val="E2C07F"/>
                          </a:solidFill>
                          <a:latin typeface="Poppins"/>
                          <a:ea typeface="Poppins"/>
                          <a:cs typeface="Poppins"/>
                          <a:sym typeface="Poppins"/>
                        </a:rPr>
                        <a:t>Takeaways</a:t>
                      </a:r>
                      <a:endParaRPr b="1" sz="1900">
                        <a:solidFill>
                          <a:srgbClr val="E2C07F"/>
                        </a:solidFill>
                        <a:latin typeface="Poppins"/>
                        <a:ea typeface="Poppins"/>
                        <a:cs typeface="Poppins"/>
                        <a:sym typeface="Poppins"/>
                      </a:endParaRPr>
                    </a:p>
                  </a:txBody>
                  <a:tcPr marT="121900" marB="121900" marR="121900" marL="121900">
                    <a:solidFill>
                      <a:srgbClr val="040404"/>
                    </a:solidFill>
                  </a:tcPr>
                </a:tc>
                <a:tc>
                  <a:txBody>
                    <a:bodyPr/>
                    <a:lstStyle/>
                    <a:p>
                      <a:pPr indent="0" lvl="0" marL="0" rtl="0" algn="ctr">
                        <a:spcBef>
                          <a:spcPts val="0"/>
                        </a:spcBef>
                        <a:spcAft>
                          <a:spcPts val="0"/>
                        </a:spcAft>
                        <a:buNone/>
                      </a:pPr>
                      <a:r>
                        <a:rPr b="1" lang="en" sz="1900">
                          <a:solidFill>
                            <a:srgbClr val="E2C07F"/>
                          </a:solidFill>
                          <a:latin typeface="Poppins"/>
                          <a:ea typeface="Poppins"/>
                          <a:cs typeface="Poppins"/>
                          <a:sym typeface="Poppins"/>
                        </a:rPr>
                        <a:t>Recommendations</a:t>
                      </a:r>
                      <a:endParaRPr b="1" sz="1900">
                        <a:solidFill>
                          <a:srgbClr val="E2C07F"/>
                        </a:solidFill>
                        <a:latin typeface="Poppins"/>
                        <a:ea typeface="Poppins"/>
                        <a:cs typeface="Poppins"/>
                        <a:sym typeface="Poppins"/>
                      </a:endParaRPr>
                    </a:p>
                  </a:txBody>
                  <a:tcPr marT="121900" marB="121900" marR="121900" marL="121900">
                    <a:solidFill>
                      <a:srgbClr val="040404"/>
                    </a:solidFill>
                  </a:tcPr>
                </a:tc>
              </a:tr>
              <a:tr h="1075125">
                <a:tc>
                  <a:txBody>
                    <a:bodyPr/>
                    <a:lstStyle/>
                    <a:p>
                      <a:pPr indent="0" lvl="0" marL="0" rtl="0" algn="l">
                        <a:spcBef>
                          <a:spcPts val="0"/>
                        </a:spcBef>
                        <a:spcAft>
                          <a:spcPts val="0"/>
                        </a:spcAft>
                        <a:buNone/>
                      </a:pPr>
                      <a:r>
                        <a:rPr lang="en" sz="1500">
                          <a:latin typeface="Poppins Light"/>
                          <a:ea typeface="Poppins Light"/>
                          <a:cs typeface="Poppins Light"/>
                          <a:sym typeface="Poppins Light"/>
                        </a:rPr>
                        <a:t>Artists had the choice to share an infeed Instagram post or Instagram Story to promote last year’s Modelo Custom Shop.</a:t>
                      </a:r>
                      <a:endParaRPr sz="1500">
                        <a:latin typeface="Poppins Light"/>
                        <a:ea typeface="Poppins Light"/>
                        <a:cs typeface="Poppins Light"/>
                        <a:sym typeface="Poppins Light"/>
                      </a:endParaRPr>
                    </a:p>
                  </a:txBody>
                  <a:tcPr marT="91425" marB="91425" marR="91425" marL="91425"/>
                </a:tc>
                <a:tc>
                  <a:txBody>
                    <a:bodyPr/>
                    <a:lstStyle/>
                    <a:p>
                      <a:pPr indent="0" lvl="0" marL="0" rtl="0" algn="l">
                        <a:spcBef>
                          <a:spcPts val="0"/>
                        </a:spcBef>
                        <a:spcAft>
                          <a:spcPts val="0"/>
                        </a:spcAft>
                        <a:buNone/>
                      </a:pPr>
                      <a:r>
                        <a:rPr lang="en" sz="1500">
                          <a:latin typeface="Poppins Light"/>
                          <a:ea typeface="Poppins Light"/>
                          <a:cs typeface="Poppins Light"/>
                          <a:sym typeface="Poppins Light"/>
                        </a:rPr>
                        <a:t>Stories are a less valuable metric, in terms of awareness, as they expire in 24 hours; for sustained exposure and more quality engagements, require artists to share only infeed posts. </a:t>
                      </a:r>
                      <a:endParaRPr sz="1500">
                        <a:latin typeface="Poppins Light"/>
                        <a:ea typeface="Poppins Light"/>
                        <a:cs typeface="Poppins Light"/>
                        <a:sym typeface="Poppins Light"/>
                      </a:endParaRPr>
                    </a:p>
                  </a:txBody>
                  <a:tcPr marT="91425" marB="91425" marR="91425" marL="91425"/>
                </a:tc>
              </a:tr>
              <a:tr h="866075">
                <a:tc>
                  <a:txBody>
                    <a:bodyPr/>
                    <a:lstStyle/>
                    <a:p>
                      <a:pPr indent="0" lvl="0" marL="0" rtl="0" algn="l">
                        <a:spcBef>
                          <a:spcPts val="0"/>
                        </a:spcBef>
                        <a:spcAft>
                          <a:spcPts val="0"/>
                        </a:spcAft>
                        <a:buNone/>
                      </a:pPr>
                      <a:r>
                        <a:rPr lang="en" sz="1500">
                          <a:latin typeface="Poppins Light"/>
                          <a:ea typeface="Poppins Light"/>
                          <a:cs typeface="Poppins Light"/>
                          <a:sym typeface="Poppins Light"/>
                        </a:rPr>
                        <a:t>Businesses participating in MCS ‘23 were encouraged to share the event to their socials and contributed to the majority of earned program mentions. </a:t>
                      </a:r>
                      <a:endParaRPr sz="1500">
                        <a:latin typeface="Poppins Light"/>
                        <a:ea typeface="Poppins Light"/>
                        <a:cs typeface="Poppins Light"/>
                        <a:sym typeface="Poppins Light"/>
                      </a:endParaRPr>
                    </a:p>
                  </a:txBody>
                  <a:tcPr marT="91425" marB="91425" marR="91425" marL="91425"/>
                </a:tc>
                <a:tc>
                  <a:txBody>
                    <a:bodyPr/>
                    <a:lstStyle/>
                    <a:p>
                      <a:pPr indent="0" lvl="0" marL="0" rtl="0" algn="l">
                        <a:spcBef>
                          <a:spcPts val="0"/>
                        </a:spcBef>
                        <a:spcAft>
                          <a:spcPts val="0"/>
                        </a:spcAft>
                        <a:buNone/>
                      </a:pPr>
                      <a:r>
                        <a:rPr lang="en" sz="1500">
                          <a:latin typeface="Poppins Light"/>
                          <a:ea typeface="Poppins Light"/>
                          <a:cs typeface="Poppins Light"/>
                          <a:sym typeface="Poppins Light"/>
                        </a:rPr>
                        <a:t>Continue encouraging their social promotion and formalize 2024 briefings, social toolkits and best practices for the program.</a:t>
                      </a:r>
                      <a:endParaRPr sz="1500">
                        <a:latin typeface="Poppins Light"/>
                        <a:ea typeface="Poppins Light"/>
                        <a:cs typeface="Poppins Light"/>
                        <a:sym typeface="Poppins Light"/>
                      </a:endParaRPr>
                    </a:p>
                  </a:txBody>
                  <a:tcPr marT="91425" marB="91425" marR="91425" marL="91425"/>
                </a:tc>
              </a:tr>
              <a:tr h="866075">
                <a:tc>
                  <a:txBody>
                    <a:bodyPr/>
                    <a:lstStyle/>
                    <a:p>
                      <a:pPr indent="0" lvl="0" marL="0" rtl="0" algn="l">
                        <a:spcBef>
                          <a:spcPts val="0"/>
                        </a:spcBef>
                        <a:spcAft>
                          <a:spcPts val="0"/>
                        </a:spcAft>
                        <a:buNone/>
                      </a:pPr>
                      <a:r>
                        <a:rPr lang="en" sz="1500">
                          <a:latin typeface="Poppins Light"/>
                          <a:ea typeface="Poppins Light"/>
                          <a:cs typeface="Poppins Light"/>
                          <a:sym typeface="Poppins Light"/>
                        </a:rPr>
                        <a:t>No infeed posts were shared from @modelousa’s Instagram account announcing or promoting the 2023’s events.</a:t>
                      </a:r>
                      <a:endParaRPr sz="1500">
                        <a:latin typeface="Poppins Light"/>
                        <a:ea typeface="Poppins Light"/>
                        <a:cs typeface="Poppins Light"/>
                        <a:sym typeface="Poppins Light"/>
                      </a:endParaRPr>
                    </a:p>
                  </a:txBody>
                  <a:tcPr marT="91425" marB="91425" marR="91425" marL="91425"/>
                </a:tc>
                <a:tc>
                  <a:txBody>
                    <a:bodyPr/>
                    <a:lstStyle/>
                    <a:p>
                      <a:pPr indent="0" lvl="0" marL="0" rtl="0" algn="l">
                        <a:spcBef>
                          <a:spcPts val="0"/>
                        </a:spcBef>
                        <a:spcAft>
                          <a:spcPts val="0"/>
                        </a:spcAft>
                        <a:buNone/>
                      </a:pPr>
                      <a:r>
                        <a:rPr lang="en" sz="1500">
                          <a:latin typeface="Poppins Light"/>
                          <a:ea typeface="Poppins Light"/>
                          <a:cs typeface="Poppins Light"/>
                          <a:sym typeface="Poppins Light"/>
                        </a:rPr>
                        <a:t>Cross-promoting the program through official Modelo social channels will help extend overall program awareness and reach. </a:t>
                      </a:r>
                      <a:endParaRPr sz="1500">
                        <a:latin typeface="Poppins Light"/>
                        <a:ea typeface="Poppins Light"/>
                        <a:cs typeface="Poppins Light"/>
                        <a:sym typeface="Poppins Light"/>
                      </a:endParaRPr>
                    </a:p>
                  </a:txBody>
                  <a:tcPr marT="91425" marB="91425" marR="91425" marL="91425"/>
                </a:tc>
              </a:tr>
              <a:tr h="866075">
                <a:tc>
                  <a:txBody>
                    <a:bodyPr/>
                    <a:lstStyle/>
                    <a:p>
                      <a:pPr indent="0" lvl="0" marL="0" rtl="0" algn="l">
                        <a:spcBef>
                          <a:spcPts val="0"/>
                        </a:spcBef>
                        <a:spcAft>
                          <a:spcPts val="0"/>
                        </a:spcAft>
                        <a:buNone/>
                      </a:pPr>
                      <a:r>
                        <a:rPr lang="en" sz="1500">
                          <a:latin typeface="Poppins Light"/>
                          <a:ea typeface="Poppins Light"/>
                          <a:cs typeface="Poppins Light"/>
                          <a:sym typeface="Poppins Light"/>
                        </a:rPr>
                        <a:t>Creator posts with a mixture of video and static assets performed stronger than those who solely shared static content.</a:t>
                      </a:r>
                      <a:endParaRPr sz="1500">
                        <a:latin typeface="Poppins Light"/>
                        <a:ea typeface="Poppins Light"/>
                        <a:cs typeface="Poppins Light"/>
                        <a:sym typeface="Poppins Light"/>
                      </a:endParaRPr>
                    </a:p>
                  </a:txBody>
                  <a:tcPr marT="91425" marB="91425" marR="91425" marL="91425"/>
                </a:tc>
                <a:tc>
                  <a:txBody>
                    <a:bodyPr/>
                    <a:lstStyle/>
                    <a:p>
                      <a:pPr indent="0" lvl="0" marL="0" rtl="0" algn="l">
                        <a:spcBef>
                          <a:spcPts val="0"/>
                        </a:spcBef>
                        <a:spcAft>
                          <a:spcPts val="0"/>
                        </a:spcAft>
                        <a:buNone/>
                      </a:pPr>
                      <a:r>
                        <a:rPr lang="en" sz="1500">
                          <a:latin typeface="Poppins Light"/>
                          <a:ea typeface="Poppins Light"/>
                          <a:cs typeface="Poppins Light"/>
                          <a:sym typeface="Poppins Light"/>
                        </a:rPr>
                        <a:t>Encourage creators to share a dynamic mix of media to create more engaging post(s).</a:t>
                      </a:r>
                      <a:endParaRPr sz="1500">
                        <a:latin typeface="Poppins Light"/>
                        <a:ea typeface="Poppins Light"/>
                        <a:cs typeface="Poppins Light"/>
                        <a:sym typeface="Poppins Light"/>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99"/>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1030" name="Google Shape;1030;p9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1031" name="Google Shape;1031;p99"/>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1032" name="Google Shape;1032;p99"/>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1033" name="Google Shape;1033;p99"/>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
        <p:nvSpPr>
          <p:cNvPr id="1034" name="Google Shape;1034;p99"/>
          <p:cNvSpPr txBox="1"/>
          <p:nvPr>
            <p:ph type="title"/>
          </p:nvPr>
        </p:nvSpPr>
        <p:spPr>
          <a:xfrm>
            <a:off x="438650" y="537160"/>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t>THANK YOU!</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id="1039" name="Google Shape;1039;p100"/>
          <p:cNvPicPr preferRelativeResize="0"/>
          <p:nvPr/>
        </p:nvPicPr>
        <p:blipFill>
          <a:blip r:embed="rId3">
            <a:alphaModFix/>
          </a:blip>
          <a:stretch>
            <a:fillRect/>
          </a:stretch>
        </p:blipFill>
        <p:spPr>
          <a:xfrm>
            <a:off x="-38367" y="0"/>
            <a:ext cx="12230366" cy="6858000"/>
          </a:xfrm>
          <a:prstGeom prst="rect">
            <a:avLst/>
          </a:prstGeom>
          <a:noFill/>
          <a:ln>
            <a:noFill/>
          </a:ln>
        </p:spPr>
      </p:pic>
      <p:sp>
        <p:nvSpPr>
          <p:cNvPr id="1040" name="Google Shape;1040;p100"/>
          <p:cNvSpPr txBox="1"/>
          <p:nvPr>
            <p:ph type="title"/>
          </p:nvPr>
        </p:nvSpPr>
        <p:spPr>
          <a:xfrm>
            <a:off x="419100" y="502785"/>
            <a:ext cx="11353800" cy="58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Clr>
                <a:schemeClr val="lt1"/>
              </a:buClr>
              <a:buSzPts val="5400"/>
              <a:buFont typeface="Arial Black"/>
              <a:buNone/>
            </a:pPr>
            <a:r>
              <a:rPr lang="en">
                <a:solidFill>
                  <a:srgbClr val="E2C07F"/>
                </a:solidFill>
              </a:rPr>
              <a:t>ACCOUNT APPENDIX</a:t>
            </a:r>
            <a:endParaRPr>
              <a:solidFill>
                <a:srgbClr val="E2C07F"/>
              </a:solidFill>
            </a:endParaRPr>
          </a:p>
        </p:txBody>
      </p:sp>
      <p:sp>
        <p:nvSpPr>
          <p:cNvPr id="1041" name="Google Shape;1041;p10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1042" name="Google Shape;1042;p100"/>
          <p:cNvSpPr txBox="1"/>
          <p:nvPr/>
        </p:nvSpPr>
        <p:spPr>
          <a:xfrm>
            <a:off x="419100" y="6354762"/>
            <a:ext cx="3666900" cy="487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lang="en" sz="600" u="none" cap="none" strike="noStrike">
                <a:solidFill>
                  <a:srgbClr val="FFFFFF"/>
                </a:solidFill>
                <a:latin typeface="Arial"/>
                <a:ea typeface="Arial"/>
                <a:cs typeface="Arial"/>
                <a:sym typeface="Arial"/>
              </a:rPr>
              <a:t>© MOMENTUM WORLDWIDE 202</a:t>
            </a:r>
            <a:r>
              <a:rPr lang="en" sz="600">
                <a:solidFill>
                  <a:srgbClr val="FFFFFF"/>
                </a:solidFill>
              </a:rPr>
              <a:t>3</a:t>
            </a:r>
            <a:r>
              <a:rPr lang="en" sz="600" u="none" cap="none" strike="noStrike">
                <a:solidFill>
                  <a:srgbClr val="FFFFFF"/>
                </a:solidFill>
                <a:latin typeface="Arial"/>
                <a:ea typeface="Arial"/>
                <a:cs typeface="Arial"/>
                <a:sym typeface="Arial"/>
              </a:rPr>
              <a:t> IN CONFIDENCE. </a:t>
            </a:r>
            <a:br>
              <a:rPr lang="en" sz="600" u="none" cap="none" strike="noStrike">
                <a:solidFill>
                  <a:srgbClr val="FFFFFF"/>
                </a:solidFill>
                <a:latin typeface="Arial"/>
                <a:ea typeface="Arial"/>
                <a:cs typeface="Arial"/>
                <a:sym typeface="Arial"/>
              </a:rPr>
            </a:br>
            <a:r>
              <a:rPr lang="en" sz="600" u="none" cap="none" strike="noStrike">
                <a:solidFill>
                  <a:srgbClr val="FFFFFF"/>
                </a:solidFill>
                <a:latin typeface="Arial"/>
                <a:ea typeface="Arial"/>
                <a:cs typeface="Arial"/>
                <a:sym typeface="Arial"/>
              </a:rPr>
              <a:t>THIS DOCUMENT MAY NOT BE DISTRIBUTED OR COPIED WITHOUT PRIOR CONSENT.</a:t>
            </a:r>
            <a:endParaRPr sz="600" u="none" cap="none" strike="noStrike">
              <a:solidFill>
                <a:srgbClr val="FFFFFF"/>
              </a:solidFill>
              <a:latin typeface="Arial"/>
              <a:ea typeface="Arial"/>
              <a:cs typeface="Arial"/>
              <a:sym typeface="Arial"/>
            </a:endParaRPr>
          </a:p>
        </p:txBody>
      </p:sp>
      <p:pic>
        <p:nvPicPr>
          <p:cNvPr id="1043" name="Google Shape;1043;p100"/>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1044" name="Google Shape;1044;p100"/>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01"/>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AUSTIN</a:t>
            </a:r>
            <a:endParaRPr/>
          </a:p>
        </p:txBody>
      </p:sp>
      <p:sp>
        <p:nvSpPr>
          <p:cNvPr id="1050" name="Google Shape;1050;p10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051" name="Google Shape;1051;p101"/>
          <p:cNvGraphicFramePr/>
          <p:nvPr/>
        </p:nvGraphicFramePr>
        <p:xfrm>
          <a:off x="550521" y="1409688"/>
          <a:ext cx="3000000" cy="3000000"/>
        </p:xfrm>
        <a:graphic>
          <a:graphicData uri="http://schemas.openxmlformats.org/drawingml/2006/table">
            <a:tbl>
              <a:tblPr>
                <a:noFill/>
                <a:tableStyleId>{77854401-A905-4C6E-B624-113AD4E31A5A}</a:tableStyleId>
              </a:tblPr>
              <a:tblGrid>
                <a:gridCol w="1849875"/>
                <a:gridCol w="2476500"/>
                <a:gridCol w="1219200"/>
                <a:gridCol w="1463450"/>
                <a:gridCol w="1404450"/>
                <a:gridCol w="1093075"/>
                <a:gridCol w="1584425"/>
              </a:tblGrid>
              <a:tr h="221675">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TRADE 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Armadillo Den</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10106 Menchaca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95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80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80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$474.01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Aussie's </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306 Barton Springs Rd</a:t>
                      </a:r>
                      <a:endParaRPr sz="900">
                        <a:solidFill>
                          <a:schemeClr val="dk1"/>
                        </a:solidFill>
                        <a:highlight>
                          <a:srgbClr val="000000"/>
                        </a:highlight>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55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55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55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$458.90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Bohdi's Hideaway</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10402 Menchaca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3</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210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200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144</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$848.67</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Bouldin Acres</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2027 S Lamar Blvd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3</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320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261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162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$1283.85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Bouldin Acres (Braker)</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1806 W Braker Ln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200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150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111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$801.29</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Bucket's Deli</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2020 E Cesar Chavez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60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60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60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$321.20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Deckhand Oyster Bar</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701 W Louis Henna Blvd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200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125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60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$272.33</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Dos Salsas -Domain</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11301 Burnet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175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125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70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$359.10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Gabriela's South</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9600 S I-35 Frontage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180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160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120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$774.45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Gibson Street Bar</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1109 S Lamar Blvd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3</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295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230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180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$1,082.25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Hotel Vegas </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1512 E 6TH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$158.32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Kinda Tropical</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3501 E 7th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3</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300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250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174</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$1,262.93</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La Perla </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1512 E 6th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130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130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97</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$468.00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Little Woodrow's</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6301 W Pamer Ln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150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125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62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$380.26</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Mala Vida</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708 E 6th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100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90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60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$538.65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Moontower Saloon</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10212 Menchaca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3</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615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395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194</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$1,153.05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SABG</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10700 Menchaca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325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235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158</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$433.94</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Taquero Mucho</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11101 Burnet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215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160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98</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$631.57</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The Park on South Lamar</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4024 S LAMAR BLVD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1</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100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120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70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$538.65</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Yellowjacket Social Club</a:t>
                      </a:r>
                      <a:endParaRPr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1704 E 5TH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Medium"/>
                          <a:ea typeface="Poppins Medium"/>
                          <a:cs typeface="Poppins Medium"/>
                          <a:sym typeface="Poppins Medium"/>
                        </a:rPr>
                        <a:t>3</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230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220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180</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oppins Medium"/>
                          <a:ea typeface="Poppins Medium"/>
                          <a:cs typeface="Poppins Medium"/>
                          <a:sym typeface="Poppins Medium"/>
                        </a:rPr>
                        <a:t>$1,278.82</a:t>
                      </a:r>
                      <a:endParaRPr sz="900">
                        <a:solidFill>
                          <a:schemeClr val="dk1"/>
                        </a:solidFill>
                        <a:latin typeface="Poppins Medium"/>
                        <a:ea typeface="Poppins Medium"/>
                        <a:cs typeface="Poppins Medium"/>
                        <a:sym typeface="Poppins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1675">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Total </a:t>
                      </a:r>
                      <a:endParaRPr b="1" sz="900">
                        <a:solidFill>
                          <a:schemeClr val="dk1"/>
                        </a:solidFill>
                        <a:latin typeface="Poppins"/>
                        <a:ea typeface="Poppins"/>
                        <a:cs typeface="Poppins"/>
                        <a:sym typeface="Poppins"/>
                      </a:endParaRPr>
                    </a:p>
                  </a:txBody>
                  <a:tcPr marT="0" marB="0" marR="0" marL="0" anchor="ctr">
                    <a:lnL cap="flat" cmpd="sng" w="76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36</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3,977</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3,193</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2,127</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$13,826</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02"/>
          <p:cNvSpPr txBox="1"/>
          <p:nvPr>
            <p:ph type="title"/>
          </p:nvPr>
        </p:nvSpPr>
        <p:spPr>
          <a:xfrm>
            <a:off x="419100" y="495300"/>
            <a:ext cx="11353800" cy="758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ACCOUNT DETAILS - DFW</a:t>
            </a:r>
            <a:endParaRPr/>
          </a:p>
        </p:txBody>
      </p:sp>
      <p:graphicFrame>
        <p:nvGraphicFramePr>
          <p:cNvPr id="1057" name="Google Shape;1057;p102"/>
          <p:cNvGraphicFramePr/>
          <p:nvPr/>
        </p:nvGraphicFramePr>
        <p:xfrm>
          <a:off x="606083" y="1485895"/>
          <a:ext cx="3000000" cy="3000000"/>
        </p:xfrm>
        <a:graphic>
          <a:graphicData uri="http://schemas.openxmlformats.org/drawingml/2006/table">
            <a:tbl>
              <a:tblPr>
                <a:noFill/>
                <a:tableStyleId>{77854401-A905-4C6E-B624-113AD4E31A5A}</a:tableStyleId>
              </a:tblPr>
              <a:tblGrid>
                <a:gridCol w="2177500"/>
                <a:gridCol w="1528525"/>
                <a:gridCol w="1530575"/>
                <a:gridCol w="1641950"/>
                <a:gridCol w="1641950"/>
                <a:gridCol w="1229675"/>
                <a:gridCol w="1229675"/>
              </a:tblGrid>
              <a:tr h="184100">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Rusty Nickel</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2836 Stanley Ave</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$662.53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Standard Service</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5631 Alta Ave</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$846.44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Stix Icehouse </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301 Eldorado Pkwy #100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$363.83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The Lononder</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5120 State HWY 121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$545.58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Rabbit Hole Pub</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3237 White Settlement </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$798.16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Touchdowns </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1409 N Cockrell Hill Rd </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$218.92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Trader’s Village</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2602 Mayfield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$846.95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Trophy Chest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2225 Connector Dr </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$384.75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3525">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Twin Peaks </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1500 Market Pl Blvd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130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$669.58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Woody’s </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4744 Bryant Irvin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130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118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$331.24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Yard Dawgs</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217 FM 544 suite 511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157</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157</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$724.20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Zona Caliente</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209 E Pleasant Run Rd </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$159.56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Austin Ave. Plano</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935 W Parker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169</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169</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$967.77</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Barra Libre</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2627 Jefferson Blvd </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209</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170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$927.11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Federales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2820 Commerce St</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$461.70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HG Supply</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2008 Greenville Ave</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$461.70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J Gilligan’s </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400 E Abram St</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500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350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$448.15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Lava Cantina</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5805 Grandscape Blvd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$493.76</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Longhorn Icehouse</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1901 W Northwest Hwy </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$461.70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Maggies R&amp;R</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1264 W Magnolia Ave</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135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135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105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$458.23</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Panther City BBQ</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201 E Hattie St. </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167</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137</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$632.04</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Poag Mahones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700 Carroll St</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220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185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$511.00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Rock &amp; Brews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5351 Nebraska Furniture </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$569.01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4100">
                <a:tc>
                  <a:txBody>
                    <a:bodyPr/>
                    <a:lstStyle/>
                    <a:p>
                      <a:pPr indent="0" lvl="0" marL="0" rtl="0" algn="ctr">
                        <a:lnSpc>
                          <a:spcPct val="100000"/>
                        </a:lnSpc>
                        <a:spcBef>
                          <a:spcPts val="0"/>
                        </a:spcBef>
                        <a:spcAft>
                          <a:spcPts val="0"/>
                        </a:spcAft>
                        <a:buNone/>
                      </a:pPr>
                      <a:r>
                        <a:rPr b="1" lang="en" sz="900">
                          <a:solidFill>
                            <a:schemeClr val="dk1"/>
                          </a:solidFill>
                          <a:latin typeface="Poppins"/>
                          <a:ea typeface="Poppins"/>
                          <a:cs typeface="Poppins"/>
                          <a:sym typeface="Poppins"/>
                        </a:rPr>
                        <a:t>Total</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00000"/>
                        </a:lnSpc>
                        <a:spcBef>
                          <a:spcPts val="0"/>
                        </a:spcBef>
                        <a:spcAft>
                          <a:spcPts val="0"/>
                        </a:spcAft>
                        <a:buNone/>
                      </a:pPr>
                      <a:r>
                        <a:rPr b="1" lang="en" sz="900">
                          <a:solidFill>
                            <a:schemeClr val="dk1"/>
                          </a:solidFill>
                          <a:latin typeface="Poppins"/>
                          <a:ea typeface="Poppins"/>
                          <a:cs typeface="Poppins"/>
                          <a:sym typeface="Poppins"/>
                        </a:rPr>
                        <a:t>23</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34</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3,341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3,115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2,025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$13,707</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graphicFrame>
        <p:nvGraphicFramePr>
          <p:cNvPr id="1062" name="Google Shape;1062;p103"/>
          <p:cNvGraphicFramePr/>
          <p:nvPr/>
        </p:nvGraphicFramePr>
        <p:xfrm>
          <a:off x="632171" y="1391075"/>
          <a:ext cx="3000000" cy="3000000"/>
        </p:xfrm>
        <a:graphic>
          <a:graphicData uri="http://schemas.openxmlformats.org/drawingml/2006/table">
            <a:tbl>
              <a:tblPr>
                <a:noFill/>
                <a:tableStyleId>{77854401-A905-4C6E-B624-113AD4E31A5A}</a:tableStyleId>
              </a:tblPr>
              <a:tblGrid>
                <a:gridCol w="1994525"/>
                <a:gridCol w="1765750"/>
                <a:gridCol w="1433475"/>
                <a:gridCol w="1433475"/>
                <a:gridCol w="1433475"/>
                <a:gridCol w="1433475"/>
                <a:gridCol w="1433475"/>
              </a:tblGrid>
              <a:tr h="172875">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TRADE 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Christian's Tailgate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2820 White Oak Dr.</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$467.63</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Cobos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2012 Rusk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$503.08</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Cuchara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214 Fairview St. Ste 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$461.70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Drift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1207 W 20th St.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$310.98</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Heights Social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1213 W 20th St.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110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90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80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$577.58</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Humble Backyard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7015 Manor Way</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$370.21</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Kirby IceHouse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3333 Eastside St.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200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140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$792.59</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Kirby - Memorial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1015 Gessner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200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135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$865.80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Kirby -  Woodlands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1700 Lake Robbins Dr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150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$425.75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Mayitos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419 W Little York Rd. #A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$461.70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Mambo Seafood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6697 Hillcroft St</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2</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170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150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$855.70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Mambo Seafood #5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10002 Long Point Rd</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$427.89</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Mcintyre’s- The Heights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1230 W 20th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130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$1,035.27</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Mcintyre’s- Downtown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901 Commerce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130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rgbClr val="1D2754"/>
                          </a:solidFill>
                          <a:latin typeface="Poppins"/>
                          <a:ea typeface="Poppins"/>
                          <a:cs typeface="Poppins"/>
                          <a:sym typeface="Poppins"/>
                        </a:rPr>
                        <a:t>$929.34</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022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Monkey's Tail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5802 Fulton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$320..62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Moonshine Deck</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1239 W 19th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$929.33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Ojos Locos Memorial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10516 Katy Frwy</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$435.68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Ojos Locos- Southwest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9501 Southwest Frwy</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$435.68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Pitch 25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2120 Walker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$545.58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Rabbit's got the gun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708 Hogan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$413.08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Sam's Boat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5720 Richmond Ave.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$487.14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Sam's Boat- Cypress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9955 Barker Cypress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$472.83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Sawyer Park Icehouse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314 Pruitt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$467.64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Texas Tailgate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2401 Texas Ave.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$1,011.80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Vida Mariscos 249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22400 Tomball Pkwy</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$589.87</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Wakefield Crowbar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954 Wakefield Dr.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$493.66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2875">
                <a:tc>
                  <a:txBody>
                    <a:bodyPr/>
                    <a:lstStyle/>
                    <a:p>
                      <a:pPr indent="0" lvl="0" marL="0" rtl="0" algn="ctr">
                        <a:lnSpc>
                          <a:spcPct val="100000"/>
                        </a:lnSpc>
                        <a:spcBef>
                          <a:spcPts val="0"/>
                        </a:spcBef>
                        <a:spcAft>
                          <a:spcPts val="0"/>
                        </a:spcAft>
                        <a:buNone/>
                      </a:pPr>
                      <a:r>
                        <a:rPr b="1" lang="en" sz="900">
                          <a:solidFill>
                            <a:schemeClr val="dk1"/>
                          </a:solidFill>
                          <a:latin typeface="Poppins"/>
                          <a:ea typeface="Poppins"/>
                          <a:cs typeface="Poppins"/>
                          <a:sym typeface="Poppins"/>
                        </a:rPr>
                        <a:t> Total</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00000"/>
                        </a:lnSpc>
                        <a:spcBef>
                          <a:spcPts val="0"/>
                        </a:spcBef>
                        <a:spcAft>
                          <a:spcPts val="0"/>
                        </a:spcAft>
                        <a:buNone/>
                      </a:pPr>
                      <a:r>
                        <a:rPr b="1" lang="en" sz="900">
                          <a:solidFill>
                            <a:schemeClr val="dk1"/>
                          </a:solidFill>
                          <a:latin typeface="Poppins"/>
                          <a:ea typeface="Poppins"/>
                          <a:cs typeface="Poppins"/>
                          <a:sym typeface="Poppins"/>
                        </a:rPr>
                        <a:t>26 Accounts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34</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4,405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3,570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2,020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 $15,087.53</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
        <p:nvSpPr>
          <p:cNvPr id="1063" name="Google Shape;1063;p103"/>
          <p:cNvSpPr txBox="1"/>
          <p:nvPr>
            <p:ph type="title"/>
          </p:nvPr>
        </p:nvSpPr>
        <p:spPr>
          <a:xfrm>
            <a:off x="419100" y="495300"/>
            <a:ext cx="11353800" cy="758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ACCOUNT DETAILS -HOUSTON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04"/>
          <p:cNvSpPr txBox="1"/>
          <p:nvPr>
            <p:ph type="title"/>
          </p:nvPr>
        </p:nvSpPr>
        <p:spPr>
          <a:xfrm>
            <a:off x="419100" y="495300"/>
            <a:ext cx="11353800" cy="758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ACCOUNT DETAILS - NASHVILLE</a:t>
            </a:r>
            <a:endParaRPr/>
          </a:p>
        </p:txBody>
      </p:sp>
      <p:graphicFrame>
        <p:nvGraphicFramePr>
          <p:cNvPr id="1069" name="Google Shape;1069;p104"/>
          <p:cNvGraphicFramePr/>
          <p:nvPr/>
        </p:nvGraphicFramePr>
        <p:xfrm>
          <a:off x="373958" y="1780570"/>
          <a:ext cx="3000000" cy="3000000"/>
        </p:xfrm>
        <a:graphic>
          <a:graphicData uri="http://schemas.openxmlformats.org/drawingml/2006/table">
            <a:tbl>
              <a:tblPr>
                <a:noFill/>
                <a:tableStyleId>{77854401-A905-4C6E-B624-113AD4E31A5A}</a:tableStyleId>
              </a:tblPr>
              <a:tblGrid>
                <a:gridCol w="2924650"/>
                <a:gridCol w="2053000"/>
                <a:gridCol w="2055750"/>
                <a:gridCol w="2205350"/>
                <a:gridCol w="2205350"/>
              </a:tblGrid>
              <a:tr h="220250">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Assembly Food Hall</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5055 Broadway</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250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130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Big Jimmy's</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109 2nd Ave 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Corner Pub Downtown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5th Ave 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Dawg House</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1522 Demonbreun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150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HiFi Clyde's</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1700 Church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295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230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Jonathan's Germantown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717 3rd Ave 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Kung Fu</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1921 Division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225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Neighbors Franklin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4031 Aspen Grove Dr</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Neighbor's Germantown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313 Jefferson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Red Door (Midtown)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1816 Division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Rusty Nail</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4054 Andrew Jackson Way</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Tin Roof (Midtown)</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1516 Demonbreun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02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Winners/Losers</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1913 Division St.</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350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3350">
                <a:tc>
                  <a:txBody>
                    <a:bodyPr/>
                    <a:lstStyle/>
                    <a:p>
                      <a:pPr indent="0" lvl="0" marL="0" rtl="0" algn="ctr">
                        <a:lnSpc>
                          <a:spcPct val="100000"/>
                        </a:lnSpc>
                        <a:spcBef>
                          <a:spcPts val="0"/>
                        </a:spcBef>
                        <a:spcAft>
                          <a:spcPts val="0"/>
                        </a:spcAft>
                        <a:buNone/>
                      </a:pPr>
                      <a:r>
                        <a:rPr b="1" lang="en" sz="900">
                          <a:solidFill>
                            <a:schemeClr val="dk1"/>
                          </a:solidFill>
                          <a:latin typeface="Poppins"/>
                          <a:ea typeface="Poppins"/>
                          <a:cs typeface="Poppins"/>
                          <a:sym typeface="Poppins"/>
                        </a:rPr>
                        <a:t>Total</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00000"/>
                        </a:lnSpc>
                        <a:spcBef>
                          <a:spcPts val="0"/>
                        </a:spcBef>
                        <a:spcAft>
                          <a:spcPts val="0"/>
                        </a:spcAft>
                        <a:buNone/>
                      </a:pPr>
                      <a:r>
                        <a:rPr b="1" lang="en" sz="900">
                          <a:solidFill>
                            <a:schemeClr val="dk1"/>
                          </a:solidFill>
                          <a:latin typeface="Poppins"/>
                          <a:ea typeface="Poppins"/>
                          <a:cs typeface="Poppins"/>
                          <a:sym typeface="Poppins"/>
                        </a:rPr>
                        <a:t>12  Accounts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13</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2,050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1,365</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05"/>
          <p:cNvSpPr txBox="1"/>
          <p:nvPr>
            <p:ph type="title"/>
          </p:nvPr>
        </p:nvSpPr>
        <p:spPr>
          <a:xfrm>
            <a:off x="419100" y="495300"/>
            <a:ext cx="11353800" cy="758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ACCOUNT DETAILS - PHOENIX</a:t>
            </a:r>
            <a:endParaRPr/>
          </a:p>
        </p:txBody>
      </p:sp>
      <p:graphicFrame>
        <p:nvGraphicFramePr>
          <p:cNvPr id="1075" name="Google Shape;1075;p105"/>
          <p:cNvGraphicFramePr/>
          <p:nvPr/>
        </p:nvGraphicFramePr>
        <p:xfrm>
          <a:off x="509383" y="1369358"/>
          <a:ext cx="3000000" cy="3000000"/>
        </p:xfrm>
        <a:graphic>
          <a:graphicData uri="http://schemas.openxmlformats.org/drawingml/2006/table">
            <a:tbl>
              <a:tblPr>
                <a:noFill/>
                <a:tableStyleId>{77854401-A905-4C6E-B624-113AD4E31A5A}</a:tableStyleId>
              </a:tblPr>
              <a:tblGrid>
                <a:gridCol w="1890925"/>
                <a:gridCol w="1681825"/>
                <a:gridCol w="1215775"/>
                <a:gridCol w="1596175"/>
                <a:gridCol w="1596175"/>
                <a:gridCol w="1596175"/>
                <a:gridCol w="1596175"/>
              </a:tblGrid>
              <a:tr h="204750">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ACCOUNT</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ADDRESS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EVENTS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IMPRESSIONS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ENGAGEMENTS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SAMPLED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TRADE SPEND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Barrio Queen- Avondale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10455 W McDonald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130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502.32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Barrio Queen- Desert Ridge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21001 N Tatum Blvd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165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877.7</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Barrio Queen-Scottsdale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7114 E Stetson Dr.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832.33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Boondocks- Scottsdale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4341 N 75th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1870.44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Bourbon Jack's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11 W Boston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210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1189.12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Cham Pang Lanes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902 N 2nd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468.96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Charlie's Phoenix</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727 W Camelback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205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547.2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Cobra Arcade Bar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801 N 2nd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210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871.2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Diego Pops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4338 N Scottsdale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305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1008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Dos Gringos Mesa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1958 S Greenfield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389.88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Goodwood Tavern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7330 E Stetson Dr.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265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265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2015.89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Jickey Jack's (JJ's Bar &amp; Grill)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9611 W Camelback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316.8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Manuel's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2350 E Southern Ave.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194.58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Nando's Mexican Cafe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7615 E McDowell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85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468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Phoenix Rising Stadium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3801 E Washington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Rehab Burger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7210 E 2nd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400.32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Salt &amp; Lime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9397 E Shea Blvd.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517.35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The Hot Chick</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4363 N 75th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210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925.74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The Hub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1860 S Stapley Dr.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396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The Porch @Arcadia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4017 E Indian School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310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121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1016.4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Valle Luna @Bell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3336 W Bell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420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195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112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668.54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050">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Valle Luna @Ray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1949 W Ray 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Poppins"/>
                          <a:ea typeface="Poppins"/>
                          <a:cs typeface="Poppins"/>
                          <a:sym typeface="Poppins"/>
                        </a:rPr>
                        <a:t>280.2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7600">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Total</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22 Accounts</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900">
                          <a:solidFill>
                            <a:schemeClr val="dk1"/>
                          </a:solidFill>
                          <a:latin typeface="Poppins"/>
                          <a:ea typeface="Poppins"/>
                          <a:cs typeface="Poppins"/>
                          <a:sym typeface="Poppins"/>
                        </a:rPr>
                        <a:t>37</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900">
                          <a:solidFill>
                            <a:schemeClr val="dk1"/>
                          </a:solidFill>
                          <a:latin typeface="Poppins"/>
                          <a:ea typeface="Poppins"/>
                          <a:cs typeface="Poppins"/>
                          <a:sym typeface="Poppins"/>
                        </a:rPr>
                        <a:t>5,420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900">
                          <a:solidFill>
                            <a:schemeClr val="dk1"/>
                          </a:solidFill>
                          <a:latin typeface="Poppins"/>
                          <a:ea typeface="Poppins"/>
                          <a:cs typeface="Poppins"/>
                          <a:sym typeface="Poppins"/>
                        </a:rPr>
                        <a:t>3,805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900">
                          <a:solidFill>
                            <a:schemeClr val="dk1"/>
                          </a:solidFill>
                          <a:latin typeface="Poppins"/>
                          <a:ea typeface="Poppins"/>
                          <a:cs typeface="Poppins"/>
                          <a:sym typeface="Poppins"/>
                        </a:rPr>
                        <a:t>2,132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 $15,756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06"/>
          <p:cNvSpPr txBox="1"/>
          <p:nvPr>
            <p:ph type="title"/>
          </p:nvPr>
        </p:nvSpPr>
        <p:spPr>
          <a:xfrm>
            <a:off x="419100" y="495300"/>
            <a:ext cx="11353800" cy="7581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br>
              <a:rPr lang="en"/>
            </a:br>
            <a:r>
              <a:rPr lang="en"/>
              <a:t>ACCOUNT DETAILS - SAN ANTONIO</a:t>
            </a:r>
            <a:endParaRPr/>
          </a:p>
        </p:txBody>
      </p:sp>
      <p:graphicFrame>
        <p:nvGraphicFramePr>
          <p:cNvPr id="1081" name="Google Shape;1081;p106"/>
          <p:cNvGraphicFramePr/>
          <p:nvPr/>
        </p:nvGraphicFramePr>
        <p:xfrm>
          <a:off x="679033" y="1499783"/>
          <a:ext cx="3000000" cy="3000000"/>
        </p:xfrm>
        <a:graphic>
          <a:graphicData uri="http://schemas.openxmlformats.org/drawingml/2006/table">
            <a:tbl>
              <a:tblPr>
                <a:noFill/>
                <a:tableStyleId>{77854401-A905-4C6E-B624-113AD4E31A5A}</a:tableStyleId>
              </a:tblPr>
              <a:tblGrid>
                <a:gridCol w="2311600"/>
                <a:gridCol w="1715200"/>
                <a:gridCol w="1498775"/>
                <a:gridCol w="1570500"/>
                <a:gridCol w="1671100"/>
                <a:gridCol w="1033375"/>
                <a:gridCol w="1033375"/>
              </a:tblGrid>
              <a:tr h="155350">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Aquaduck Beer Garden</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9214 ESPADA RD</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27</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$166.41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Bentley’s </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802 N ALAMO</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$909.30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Brooster's Backyard </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815 PLEASANTON RD</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$530.10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Bruno's Dive Bar </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1004 S ALAMO ST</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235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$962.10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Burleson Yard Beer Garden</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430 AUSTIN ST</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$350.81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Camp 1604</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5534 N LOOP 1604 W</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106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$561.26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Dive</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6422 BABCOCK RD STE 100</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$174.77</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El Camino</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1009 Ave B</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$276.99</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Elsewhere Garden Bar &amp; Kitchen</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103 E JONES AVE</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78</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$432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Friendly Spot</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943 S AlaSt</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180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$974.29</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La Gloria Mexican Restaurant </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100 E GRAYSON ST</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340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245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$834.93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Lucky Duck</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810 N ALAMO ST</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185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$864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Mcintyre's Southtown</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1035 S PRESA ST</a:t>
                      </a:r>
                      <a:endParaRPr sz="900">
                        <a:solidFill>
                          <a:schemeClr val="dk1"/>
                        </a:solidFill>
                        <a:latin typeface="Poppins"/>
                        <a:ea typeface="Poppins"/>
                        <a:cs typeface="Poppins"/>
                        <a:sym typeface="Poppins"/>
                      </a:endParaRPr>
                    </a:p>
                  </a:txBody>
                  <a:tcPr marT="0" marB="0" marR="91425"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380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240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$935.26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Midnight Swim/Chisme</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2403 N SAINT MARY ST</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210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$715.64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Pete's Place Spirits &amp; More</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14743 OLD BANDERA RD</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136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$560.20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Sandbox Bar </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7280 UTSA Blvd Suite 109</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$241.10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Slackers Sport's Bar- Thousand Oaks</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16620 San Pedro Ave</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86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$222.12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Smoke</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501 E Crockett St</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$404.74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Southtown 101 </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101 PEREIDA ST..</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232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120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$794.44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Tony’s Siesta</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206 BROOKLYN AVE</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175</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100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60</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$324.64</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Vibras</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Poppins"/>
                          <a:ea typeface="Poppins"/>
                          <a:cs typeface="Poppins"/>
                          <a:sym typeface="Poppins"/>
                        </a:rPr>
                        <a:t>3011 N SAINT MARY ST</a:t>
                      </a:r>
                      <a:endParaRPr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162</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147</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96</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solidFill>
                            <a:schemeClr val="dk1"/>
                          </a:solidFill>
                          <a:latin typeface="Poppins"/>
                          <a:ea typeface="Poppins"/>
                          <a:cs typeface="Poppins"/>
                          <a:sym typeface="Poppins"/>
                        </a:rPr>
                        <a:t>$438.53</a:t>
                      </a:r>
                      <a:endParaRPr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5350">
                <a:tc>
                  <a:txBody>
                    <a:bodyPr/>
                    <a:lstStyle/>
                    <a:p>
                      <a:pPr indent="0" lvl="0" marL="0" rtl="0" algn="ctr">
                        <a:lnSpc>
                          <a:spcPct val="100000"/>
                        </a:lnSpc>
                        <a:spcBef>
                          <a:spcPts val="0"/>
                        </a:spcBef>
                        <a:spcAft>
                          <a:spcPts val="0"/>
                        </a:spcAft>
                        <a:buNone/>
                      </a:pPr>
                      <a:r>
                        <a:rPr b="1" lang="en" sz="900">
                          <a:solidFill>
                            <a:schemeClr val="dk1"/>
                          </a:solidFill>
                          <a:latin typeface="Poppins"/>
                          <a:ea typeface="Poppins"/>
                          <a:cs typeface="Poppins"/>
                          <a:sym typeface="Poppins"/>
                        </a:rPr>
                        <a:t>Grand Total</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00000"/>
                        </a:lnSpc>
                        <a:spcBef>
                          <a:spcPts val="0"/>
                        </a:spcBef>
                        <a:spcAft>
                          <a:spcPts val="0"/>
                        </a:spcAft>
                        <a:buNone/>
                      </a:pPr>
                      <a:r>
                        <a:rPr b="1" lang="en" sz="900">
                          <a:solidFill>
                            <a:schemeClr val="dk1"/>
                          </a:solidFill>
                          <a:latin typeface="Poppins"/>
                          <a:ea typeface="Poppins"/>
                          <a:cs typeface="Poppins"/>
                          <a:sym typeface="Poppins"/>
                        </a:rPr>
                        <a:t>21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30</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3.341</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2,776</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1,806</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dk1"/>
                          </a:solidFill>
                          <a:latin typeface="Poppins"/>
                          <a:ea typeface="Poppins"/>
                          <a:cs typeface="Poppins"/>
                          <a:sym typeface="Poppins"/>
                        </a:rPr>
                        <a:t>$11,547</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07"/>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CHICAGO</a:t>
            </a:r>
            <a:endParaRPr/>
          </a:p>
        </p:txBody>
      </p:sp>
      <p:sp>
        <p:nvSpPr>
          <p:cNvPr id="1087" name="Google Shape;1087;p10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088" name="Google Shape;1088;p107"/>
          <p:cNvGraphicFramePr/>
          <p:nvPr/>
        </p:nvGraphicFramePr>
        <p:xfrm>
          <a:off x="419108" y="1485900"/>
          <a:ext cx="3000000" cy="3000000"/>
        </p:xfrm>
        <a:graphic>
          <a:graphicData uri="http://schemas.openxmlformats.org/drawingml/2006/table">
            <a:tbl>
              <a:tblPr>
                <a:noFill/>
                <a:tableStyleId>{77854401-A905-4C6E-B624-113AD4E31A5A}</a:tableStyleId>
              </a:tblPr>
              <a:tblGrid>
                <a:gridCol w="2564650"/>
                <a:gridCol w="2974325"/>
                <a:gridCol w="938000"/>
                <a:gridCol w="1330700"/>
                <a:gridCol w="1447025"/>
                <a:gridCol w="1067850"/>
                <a:gridCol w="1257425"/>
              </a:tblGrid>
              <a:tr h="203375">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ACCOUNT</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ADDRESS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EVENTS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IMPRESSIONS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ENGAGEMENTS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SAMPLED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BAR  SPEND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115 Bourbon 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3359 W 115Th St, Merrionette Park</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$443.77</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Alley 64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212 Main St, St. Charles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$324.00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Anthony'S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3151 Voyager Ln, Joliet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66</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$411.60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Austin'S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481 Peterson Rd, Libertyville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$1,087.56</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Black Door Pub</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255 E Indian Trail Rd, Aurora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$360.00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Brudder'S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3600 N Pulaski Rd, Chicago</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$360.00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Buffalo Wings &amp; Rings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3434 S Halsted St, Chicago</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116</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$379.18</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Caminos De Michoacan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1659 W Cullerton St, Chicago</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$504.00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Chasers (Lake Zurich)</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830 S Rand Rd, Lake Zurich</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$762.00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Cigars &amp; Stripes Bbq Lounge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6715 Ogden Ave, Berwyn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$360.00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Crazy Pour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105 E N Ave, Villa Park</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$394.20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Dam Bar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65 N River Ln, Geneva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$384.00</a:t>
                      </a:r>
                      <a:endParaRPr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5250">
                <a:tc>
                  <a:txBody>
                    <a:bodyPr/>
                    <a:lstStyle/>
                    <a:p>
                      <a:pPr indent="0" lvl="0" marL="0" rtl="0" algn="ctr">
                        <a:spcBef>
                          <a:spcPts val="0"/>
                        </a:spcBef>
                        <a:spcAft>
                          <a:spcPts val="0"/>
                        </a:spcAft>
                        <a:buNone/>
                      </a:pPr>
                      <a:r>
                        <a:rPr lang="en" sz="900">
                          <a:latin typeface="Poppins"/>
                          <a:ea typeface="Poppins"/>
                          <a:cs typeface="Poppins"/>
                          <a:sym typeface="Poppins"/>
                        </a:rPr>
                        <a:t>Danny's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6021 S Archer Ave, Chicago</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$333.97</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5250">
                <a:tc>
                  <a:txBody>
                    <a:bodyPr/>
                    <a:lstStyle/>
                    <a:p>
                      <a:pPr indent="0" lvl="0" marL="0" rtl="0" algn="ctr">
                        <a:spcBef>
                          <a:spcPts val="0"/>
                        </a:spcBef>
                        <a:spcAft>
                          <a:spcPts val="0"/>
                        </a:spcAft>
                        <a:buNone/>
                      </a:pPr>
                      <a:r>
                        <a:rPr lang="en" sz="900">
                          <a:latin typeface="Poppins"/>
                          <a:ea typeface="Poppins"/>
                          <a:cs typeface="Poppins"/>
                          <a:sym typeface="Poppins"/>
                        </a:rPr>
                        <a:t>Demito'S Saloon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335 E Kenilworth Ave, Villa Park</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$612.00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5250">
                <a:tc>
                  <a:txBody>
                    <a:bodyPr/>
                    <a:lstStyle/>
                    <a:p>
                      <a:pPr indent="0" lvl="0" marL="0" rtl="0" algn="ctr">
                        <a:spcBef>
                          <a:spcPts val="0"/>
                        </a:spcBef>
                        <a:spcAft>
                          <a:spcPts val="0"/>
                        </a:spcAft>
                        <a:buNone/>
                      </a:pPr>
                      <a:r>
                        <a:rPr lang="en" sz="900">
                          <a:latin typeface="Poppins"/>
                          <a:ea typeface="Poppins"/>
                          <a:cs typeface="Poppins"/>
                          <a:sym typeface="Poppins"/>
                        </a:rPr>
                        <a:t>Diversey Bowl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2211 W Diversey Pkwy, Chicago</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$437.40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5250">
                <a:tc>
                  <a:txBody>
                    <a:bodyPr/>
                    <a:lstStyle/>
                    <a:p>
                      <a:pPr indent="0" lvl="0" marL="0" rtl="0" algn="ctr">
                        <a:spcBef>
                          <a:spcPts val="0"/>
                        </a:spcBef>
                        <a:spcAft>
                          <a:spcPts val="0"/>
                        </a:spcAft>
                        <a:buNone/>
                      </a:pPr>
                      <a:r>
                        <a:rPr lang="en" sz="900">
                          <a:latin typeface="Poppins"/>
                          <a:ea typeface="Poppins"/>
                          <a:cs typeface="Poppins"/>
                          <a:sym typeface="Poppins"/>
                        </a:rPr>
                        <a:t>Draft Picks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523 Fairway Dr, Naperville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$468.00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5250">
                <a:tc>
                  <a:txBody>
                    <a:bodyPr/>
                    <a:lstStyle/>
                    <a:p>
                      <a:pPr indent="0" lvl="0" marL="0" rtl="0" algn="ctr">
                        <a:spcBef>
                          <a:spcPts val="0"/>
                        </a:spcBef>
                        <a:spcAft>
                          <a:spcPts val="0"/>
                        </a:spcAft>
                        <a:buNone/>
                      </a:pPr>
                      <a:r>
                        <a:rPr lang="en" sz="900">
                          <a:latin typeface="Poppins"/>
                          <a:ea typeface="Poppins"/>
                          <a:cs typeface="Poppins"/>
                          <a:sym typeface="Poppins"/>
                        </a:rPr>
                        <a:t>Emils Mundelein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604 N Lake St, Mundelein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$432.00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5250">
                <a:tc>
                  <a:txBody>
                    <a:bodyPr/>
                    <a:lstStyle/>
                    <a:p>
                      <a:pPr indent="0" lvl="0" marL="0" rtl="0" algn="ctr">
                        <a:spcBef>
                          <a:spcPts val="0"/>
                        </a:spcBef>
                        <a:spcAft>
                          <a:spcPts val="0"/>
                        </a:spcAft>
                        <a:buNone/>
                      </a:pPr>
                      <a:r>
                        <a:rPr lang="en" sz="900">
                          <a:latin typeface="Poppins"/>
                          <a:ea typeface="Poppins"/>
                          <a:cs typeface="Poppins"/>
                          <a:sym typeface="Poppins"/>
                        </a:rPr>
                        <a:t>Fitz Pub</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172 N Addison Ave, Elmhurst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$324.00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5250">
                <a:tc>
                  <a:txBody>
                    <a:bodyPr/>
                    <a:lstStyle/>
                    <a:p>
                      <a:pPr indent="0" lvl="0" marL="0" rtl="0" algn="ctr">
                        <a:spcBef>
                          <a:spcPts val="0"/>
                        </a:spcBef>
                        <a:spcAft>
                          <a:spcPts val="0"/>
                        </a:spcAft>
                        <a:buNone/>
                      </a:pPr>
                      <a:r>
                        <a:rPr lang="en" sz="900">
                          <a:latin typeface="Poppins"/>
                          <a:ea typeface="Poppins"/>
                          <a:cs typeface="Poppins"/>
                          <a:sym typeface="Poppins"/>
                        </a:rPr>
                        <a:t>Greek Prime Kitchen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901 W 35Th St, Chicago</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$470.70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5250">
                <a:tc>
                  <a:txBody>
                    <a:bodyPr/>
                    <a:lstStyle/>
                    <a:p>
                      <a:pPr indent="0" lvl="0" marL="0" rtl="0" algn="ctr">
                        <a:spcBef>
                          <a:spcPts val="0"/>
                        </a:spcBef>
                        <a:spcAft>
                          <a:spcPts val="0"/>
                        </a:spcAft>
                        <a:buNone/>
                      </a:pPr>
                      <a:r>
                        <a:rPr lang="en" sz="900">
                          <a:latin typeface="Poppins"/>
                          <a:ea typeface="Poppins"/>
                          <a:cs typeface="Poppins"/>
                          <a:sym typeface="Poppins"/>
                        </a:rPr>
                        <a:t>Guides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5544 S Archer Ave, Chicago</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$298.07</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5250">
                <a:tc>
                  <a:txBody>
                    <a:bodyPr/>
                    <a:lstStyle/>
                    <a:p>
                      <a:pPr indent="0" lvl="0" marL="0" rtl="0" algn="ctr">
                        <a:spcBef>
                          <a:spcPts val="0"/>
                        </a:spcBef>
                        <a:spcAft>
                          <a:spcPts val="0"/>
                        </a:spcAft>
                        <a:buNone/>
                      </a:pPr>
                      <a:r>
                        <a:rPr lang="en" sz="900">
                          <a:latin typeface="Poppins"/>
                          <a:ea typeface="Poppins"/>
                          <a:cs typeface="Poppins"/>
                          <a:sym typeface="Poppins"/>
                        </a:rPr>
                        <a:t>Harry'S Long Bar</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13115 Western Ave, Blue Island</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$305.40</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0525">
                <a:tc>
                  <a:txBody>
                    <a:bodyPr/>
                    <a:lstStyle/>
                    <a:p>
                      <a:pPr indent="0" lvl="0" marL="0" rtl="0" algn="ctr">
                        <a:spcBef>
                          <a:spcPts val="0"/>
                        </a:spcBef>
                        <a:spcAft>
                          <a:spcPts val="0"/>
                        </a:spcAft>
                        <a:buNone/>
                      </a:pPr>
                      <a:r>
                        <a:rPr lang="en" sz="900">
                          <a:latin typeface="Poppins"/>
                          <a:ea typeface="Poppins"/>
                          <a:cs typeface="Poppins"/>
                          <a:sym typeface="Poppins"/>
                        </a:rPr>
                        <a:t>Jameson'S Pub</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9545 W Saint Francis Rd, Frankfort</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$320.37</a:t>
                      </a:r>
                      <a:endParaRPr sz="900">
                        <a:latin typeface="Poppins"/>
                        <a:ea typeface="Poppins"/>
                        <a:cs typeface="Poppins"/>
                        <a:sym typeface="Poppins"/>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63"/>
          <p:cNvPicPr preferRelativeResize="0"/>
          <p:nvPr/>
        </p:nvPicPr>
        <p:blipFill rotWithShape="1">
          <a:blip r:embed="rId3">
            <a:alphaModFix/>
          </a:blip>
          <a:srcRect b="41900" l="0" r="0" t="20401"/>
          <a:stretch/>
        </p:blipFill>
        <p:spPr>
          <a:xfrm>
            <a:off x="0" y="0"/>
            <a:ext cx="12191999" cy="6896102"/>
          </a:xfrm>
          <a:prstGeom prst="rect">
            <a:avLst/>
          </a:prstGeom>
          <a:noFill/>
          <a:ln>
            <a:noFill/>
          </a:ln>
          <a:effectLst>
            <a:outerShdw blurRad="57150" rotWithShape="0" algn="bl" dir="5400000" dist="19050">
              <a:srgbClr val="000000">
                <a:alpha val="45000"/>
              </a:srgbClr>
            </a:outerShdw>
            <a:reflection blurRad="0" dir="5400000" dist="38100" endA="0" endPos="30000" fadeDir="5400012" kx="0" rotWithShape="0" algn="bl" stA="94000" stPos="0" sy="-100000" ky="0"/>
          </a:effectLst>
        </p:spPr>
      </p:pic>
      <p:sp>
        <p:nvSpPr>
          <p:cNvPr id="520" name="Google Shape;520;p63"/>
          <p:cNvSpPr/>
          <p:nvPr/>
        </p:nvSpPr>
        <p:spPr>
          <a:xfrm>
            <a:off x="0" y="38100"/>
            <a:ext cx="8856600" cy="6858000"/>
          </a:xfrm>
          <a:prstGeom prst="rect">
            <a:avLst/>
          </a:prstGeom>
          <a:gradFill>
            <a:gsLst>
              <a:gs pos="0">
                <a:schemeClr val="dk1"/>
              </a:gs>
              <a:gs pos="100000">
                <a:srgbClr val="000000">
                  <a:alpha val="0"/>
                </a:srgbClr>
              </a:gs>
            </a:gsLst>
            <a:lin ang="0" scaled="0"/>
          </a:gradFill>
          <a:ln>
            <a:noFill/>
          </a:ln>
          <a:effectLst>
            <a:reflection blurRad="0" dir="5400000" dist="38100" endA="0" endPos="28000" fadeDir="5400012"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1" name="Google Shape;521;p6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sp>
        <p:nvSpPr>
          <p:cNvPr id="522" name="Google Shape;522;p63"/>
          <p:cNvSpPr txBox="1"/>
          <p:nvPr/>
        </p:nvSpPr>
        <p:spPr>
          <a:xfrm>
            <a:off x="419100" y="6362700"/>
            <a:ext cx="3666900" cy="480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500"/>
              <a:buFont typeface="Arial"/>
              <a:buNone/>
            </a:pPr>
            <a:r>
              <a:rPr b="0" i="0" lang="en" sz="600" u="none" cap="none" strike="noStrike">
                <a:solidFill>
                  <a:schemeClr val="lt1"/>
                </a:solidFill>
                <a:latin typeface="Arial"/>
                <a:ea typeface="Arial"/>
                <a:cs typeface="Arial"/>
                <a:sym typeface="Arial"/>
              </a:rPr>
              <a:t>© MOMENTUM WORLDWIDE 202</a:t>
            </a:r>
            <a:r>
              <a:rPr lang="en" sz="600">
                <a:solidFill>
                  <a:schemeClr val="lt1"/>
                </a:solidFill>
              </a:rPr>
              <a:t>3</a:t>
            </a:r>
            <a:r>
              <a:rPr b="0" i="0" lang="en" sz="600" u="none" cap="none" strike="noStrike">
                <a:solidFill>
                  <a:schemeClr val="lt1"/>
                </a:solidFill>
                <a:latin typeface="Arial"/>
                <a:ea typeface="Arial"/>
                <a:cs typeface="Arial"/>
                <a:sym typeface="Arial"/>
              </a:rPr>
              <a:t> IN CONFIDENCE. </a:t>
            </a:r>
            <a:br>
              <a:rPr b="0" i="0" lang="en" sz="600" u="none" cap="none" strike="noStrike">
                <a:solidFill>
                  <a:schemeClr val="lt1"/>
                </a:solidFill>
                <a:latin typeface="Arial"/>
                <a:ea typeface="Arial"/>
                <a:cs typeface="Arial"/>
                <a:sym typeface="Arial"/>
              </a:rPr>
            </a:br>
            <a:r>
              <a:rPr b="0" i="0" lang="en" sz="600" u="none" cap="none" strike="noStrike">
                <a:solidFill>
                  <a:schemeClr val="lt1"/>
                </a:solidFill>
                <a:latin typeface="Arial"/>
                <a:ea typeface="Arial"/>
                <a:cs typeface="Arial"/>
                <a:sym typeface="Arial"/>
              </a:rPr>
              <a:t>THIS DOCUMENT MAY NOT BE DISTRIBUTED OR COPIED WITHOUT PRIOR CONSENT.</a:t>
            </a:r>
            <a:endParaRPr b="0" i="0" sz="600" u="none" cap="none" strike="noStrike">
              <a:solidFill>
                <a:schemeClr val="lt1"/>
              </a:solidFill>
              <a:latin typeface="Arial"/>
              <a:ea typeface="Arial"/>
              <a:cs typeface="Arial"/>
              <a:sym typeface="Arial"/>
            </a:endParaRPr>
          </a:p>
        </p:txBody>
      </p:sp>
      <p:pic>
        <p:nvPicPr>
          <p:cNvPr id="523" name="Google Shape;523;p63"/>
          <p:cNvPicPr preferRelativeResize="0"/>
          <p:nvPr/>
        </p:nvPicPr>
        <p:blipFill rotWithShape="1">
          <a:blip r:embed="rId4">
            <a:alphaModFix/>
          </a:blip>
          <a:srcRect b="0" l="0" r="0" t="0"/>
          <a:stretch/>
        </p:blipFill>
        <p:spPr>
          <a:xfrm>
            <a:off x="11606460" y="6355008"/>
            <a:ext cx="365760" cy="365760"/>
          </a:xfrm>
          <a:prstGeom prst="rect">
            <a:avLst/>
          </a:prstGeom>
          <a:noFill/>
          <a:ln>
            <a:noFill/>
          </a:ln>
        </p:spPr>
      </p:pic>
      <p:pic>
        <p:nvPicPr>
          <p:cNvPr id="524" name="Google Shape;524;p63"/>
          <p:cNvPicPr preferRelativeResize="0"/>
          <p:nvPr/>
        </p:nvPicPr>
        <p:blipFill rotWithShape="1">
          <a:blip r:embed="rId5">
            <a:alphaModFix/>
          </a:blip>
          <a:srcRect b="0" l="0" r="0" t="0"/>
          <a:stretch/>
        </p:blipFill>
        <p:spPr>
          <a:xfrm flipH="1">
            <a:off x="419102" y="0"/>
            <a:ext cx="2971798" cy="289418"/>
          </a:xfrm>
          <a:prstGeom prst="rect">
            <a:avLst/>
          </a:prstGeom>
          <a:noFill/>
          <a:ln>
            <a:noFill/>
          </a:ln>
        </p:spPr>
      </p:pic>
      <p:sp>
        <p:nvSpPr>
          <p:cNvPr id="525" name="Google Shape;525;p63"/>
          <p:cNvSpPr txBox="1"/>
          <p:nvPr>
            <p:ph type="title"/>
          </p:nvPr>
        </p:nvSpPr>
        <p:spPr>
          <a:xfrm>
            <a:off x="419100" y="502775"/>
            <a:ext cx="64770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2800"/>
              <a:buFont typeface="Arial Black"/>
              <a:buNone/>
            </a:pPr>
            <a:r>
              <a:rPr lang="en" sz="3600">
                <a:solidFill>
                  <a:srgbClr val="E2C07F"/>
                </a:solidFill>
              </a:rPr>
              <a:t>MODELO CUSTOM SHOP</a:t>
            </a:r>
            <a:endParaRPr sz="3600">
              <a:solidFill>
                <a:srgbClr val="E2C07F"/>
              </a:solidFill>
            </a:endParaRPr>
          </a:p>
          <a:p>
            <a:pPr indent="0" lvl="0" marL="0" rtl="0" algn="l">
              <a:lnSpc>
                <a:spcPct val="85000"/>
              </a:lnSpc>
              <a:spcBef>
                <a:spcPts val="0"/>
              </a:spcBef>
              <a:spcAft>
                <a:spcPts val="0"/>
              </a:spcAft>
              <a:buClr>
                <a:schemeClr val="lt1"/>
              </a:buClr>
              <a:buSzPts val="2800"/>
              <a:buFont typeface="Arial Black"/>
              <a:buNone/>
            </a:pPr>
            <a:r>
              <a:rPr lang="en" sz="3600"/>
              <a:t>PROGRAM EVOLUTION</a:t>
            </a:r>
            <a:endParaRPr sz="3600"/>
          </a:p>
        </p:txBody>
      </p:sp>
      <p:sp>
        <p:nvSpPr>
          <p:cNvPr id="526" name="Google Shape;526;p63"/>
          <p:cNvSpPr txBox="1"/>
          <p:nvPr>
            <p:ph idx="1" type="body"/>
          </p:nvPr>
        </p:nvSpPr>
        <p:spPr>
          <a:xfrm>
            <a:off x="419100" y="1661125"/>
            <a:ext cx="6477000" cy="477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700"/>
              <a:t>In Year 3, we elevated the Custom Shop to a platform that energized the Fighting Spirit of Artistry and rewarded consumers with unique access to their community. </a:t>
            </a:r>
            <a:endParaRPr sz="1700"/>
          </a:p>
          <a:p>
            <a:pPr indent="-336550" lvl="0" marL="457200" rtl="0" algn="l">
              <a:lnSpc>
                <a:spcPct val="115000"/>
              </a:lnSpc>
              <a:spcBef>
                <a:spcPts val="1500"/>
              </a:spcBef>
              <a:spcAft>
                <a:spcPts val="0"/>
              </a:spcAft>
              <a:buSzPts val="1700"/>
              <a:buChar char="●"/>
            </a:pPr>
            <a:r>
              <a:rPr lang="en" sz="1700"/>
              <a:t>Enhanced the consumer engagement at activation with block printing application, Spanish POS,  and elevated the giveaways. </a:t>
            </a:r>
            <a:endParaRPr sz="1700"/>
          </a:p>
          <a:p>
            <a:pPr indent="-336550" lvl="0" marL="457200" rtl="0" algn="l">
              <a:lnSpc>
                <a:spcPct val="115000"/>
              </a:lnSpc>
              <a:spcBef>
                <a:spcPts val="0"/>
              </a:spcBef>
              <a:spcAft>
                <a:spcPts val="0"/>
              </a:spcAft>
              <a:buSzPts val="1700"/>
              <a:buChar char="●"/>
            </a:pPr>
            <a:r>
              <a:rPr lang="en" sz="1700"/>
              <a:t>Expanded the tour by developing 3 additional Custom Shop Vans, adding 3 new markets and one new van tour. </a:t>
            </a:r>
            <a:endParaRPr sz="1700"/>
          </a:p>
          <a:p>
            <a:pPr indent="-336550" lvl="0" marL="457200" rtl="0" algn="l">
              <a:lnSpc>
                <a:spcPct val="115000"/>
              </a:lnSpc>
              <a:spcBef>
                <a:spcPts val="0"/>
              </a:spcBef>
              <a:spcAft>
                <a:spcPts val="0"/>
              </a:spcAft>
              <a:buSzPts val="1700"/>
              <a:buChar char="●"/>
            </a:pPr>
            <a:r>
              <a:rPr lang="en" sz="1700"/>
              <a:t>Increased artist visibility by developing market specific tap handles that deepen the connection with the community. </a:t>
            </a:r>
            <a:endParaRPr sz="1700"/>
          </a:p>
          <a:p>
            <a:pPr indent="-336550" lvl="0" marL="457200" rtl="0" algn="l">
              <a:lnSpc>
                <a:spcPct val="115000"/>
              </a:lnSpc>
              <a:spcBef>
                <a:spcPts val="0"/>
              </a:spcBef>
              <a:spcAft>
                <a:spcPts val="0"/>
              </a:spcAft>
              <a:buSzPts val="1700"/>
              <a:buChar char="●"/>
            </a:pPr>
            <a:r>
              <a:rPr lang="en" sz="1700"/>
              <a:t>Amplified the microsite consumer engagement by enhancing the sweepstakes prize to an e-scooter. </a:t>
            </a:r>
            <a:endParaRPr sz="1700"/>
          </a:p>
          <a:p>
            <a:pPr indent="0" lvl="0" marL="0" rtl="0" algn="l">
              <a:lnSpc>
                <a:spcPct val="115000"/>
              </a:lnSpc>
              <a:spcBef>
                <a:spcPts val="1500"/>
              </a:spcBef>
              <a:spcAft>
                <a:spcPts val="0"/>
              </a:spcAft>
              <a:buClr>
                <a:schemeClr val="dk1"/>
              </a:buClr>
              <a:buSzPts val="1100"/>
              <a:buFont typeface="Arial"/>
              <a:buNone/>
            </a:pPr>
            <a:r>
              <a:rPr lang="en"/>
              <a:t> </a:t>
            </a:r>
            <a:endParaRPr/>
          </a:p>
          <a:p>
            <a:pPr indent="0" lvl="0" marL="0" rtl="0" algn="l">
              <a:lnSpc>
                <a:spcPct val="115000"/>
              </a:lnSpc>
              <a:spcBef>
                <a:spcPts val="150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500"/>
              <a:buFont typeface="Arial"/>
              <a:buNone/>
            </a:pPr>
            <a:r>
              <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08"/>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CHICAGO</a:t>
            </a:r>
            <a:endParaRPr/>
          </a:p>
        </p:txBody>
      </p:sp>
      <p:sp>
        <p:nvSpPr>
          <p:cNvPr id="1094" name="Google Shape;1094;p10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095" name="Google Shape;1095;p108"/>
          <p:cNvGraphicFramePr/>
          <p:nvPr/>
        </p:nvGraphicFramePr>
        <p:xfrm>
          <a:off x="306021" y="1409700"/>
          <a:ext cx="3000000" cy="3000000"/>
        </p:xfrm>
        <a:graphic>
          <a:graphicData uri="http://schemas.openxmlformats.org/drawingml/2006/table">
            <a:tbl>
              <a:tblPr>
                <a:noFill/>
                <a:tableStyleId>{77854401-A905-4C6E-B624-113AD4E31A5A}</a:tableStyleId>
              </a:tblPr>
              <a:tblGrid>
                <a:gridCol w="2138700"/>
                <a:gridCol w="3483250"/>
                <a:gridCol w="876250"/>
                <a:gridCol w="1382350"/>
                <a:gridCol w="1464900"/>
                <a:gridCol w="1022700"/>
                <a:gridCol w="1211825"/>
              </a:tblGrid>
              <a:tr h="215450">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ACCOUNT</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ADDRESS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EVENTS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IMPRESSIONS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ENGAGEMENTS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SAMPLED</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BAR SPEND</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Jesters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1500 N Lewis Ave, Waukegan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$720.00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Jt'S Porch</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665 W Roosevelt Rd, Lombard</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$757.53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JW Hollsteins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17358 Oak Park Ave, Tinley Park</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$244.17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La Costa Mariscos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N Central Ave, Chicago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$478.44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Lantern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 W Chicago Ave, Naperville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$396.00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Las Islas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6560 W Fullerton Ave, Chicago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$775.01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Martin'S Corner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2058 W 22Nd Pl, Chicago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$360.00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Mother Hubbards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 W Hubbard St, Chicago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$420.00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Off The Traxx</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3144 Oak Park Ave, Berwyn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$429.12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Old Republic</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155 S Randall Rd, Elgin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330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$1,348.38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O'Sullivan'S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Madison St, Forest Park</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$509.79</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Potter'S Place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29 W Jefferson Ave, Naperville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$505.34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Reggie'S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2105 S State St, Chicago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$561.96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Rocky'S American Grill</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698 N Milwaukee Ave, Prospect Heights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$396.40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Sutherlands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5353 W Irving Park Rd, Chicago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$378.00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The Cubby Bear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1059 W Addison St, Chicago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29</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$299.35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The Green Room Tap</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1802 S Allport St, Chicago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$456.00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The Whistle Sports Bar </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4911 W 95Th St, Oak Lawn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$360.00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Third Street Station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300 Crescent Pl, Geneva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$426.00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7500">
                <a:tc>
                  <a:txBody>
                    <a:bodyPr/>
                    <a:lstStyle/>
                    <a:p>
                      <a:pPr indent="0" lvl="0" marL="0" rtl="0" algn="ctr">
                        <a:spcBef>
                          <a:spcPts val="0"/>
                        </a:spcBef>
                        <a:spcAft>
                          <a:spcPts val="0"/>
                        </a:spcAft>
                        <a:buNone/>
                      </a:pPr>
                      <a:r>
                        <a:rPr lang="en" sz="900">
                          <a:latin typeface="Poppins"/>
                          <a:ea typeface="Poppins"/>
                          <a:cs typeface="Poppins"/>
                          <a:sym typeface="Poppins"/>
                        </a:rPr>
                        <a:t>Vintage Lounge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1447 W Taylor St, Chicago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$482.76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09"/>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DENVER</a:t>
            </a:r>
            <a:endParaRPr/>
          </a:p>
        </p:txBody>
      </p:sp>
      <p:sp>
        <p:nvSpPr>
          <p:cNvPr id="1101" name="Google Shape;1101;p10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02" name="Google Shape;1102;p109"/>
          <p:cNvGraphicFramePr/>
          <p:nvPr/>
        </p:nvGraphicFramePr>
        <p:xfrm>
          <a:off x="472946" y="1409700"/>
          <a:ext cx="3000000" cy="3000000"/>
        </p:xfrm>
        <a:graphic>
          <a:graphicData uri="http://schemas.openxmlformats.org/drawingml/2006/table">
            <a:tbl>
              <a:tblPr>
                <a:noFill/>
                <a:tableStyleId>{77854401-A905-4C6E-B624-113AD4E31A5A}</a:tableStyleId>
              </a:tblPr>
              <a:tblGrid>
                <a:gridCol w="2400275"/>
                <a:gridCol w="3276600"/>
                <a:gridCol w="800100"/>
                <a:gridCol w="1319225"/>
                <a:gridCol w="1348900"/>
                <a:gridCol w="987175"/>
                <a:gridCol w="1113850"/>
              </a:tblGrid>
              <a:tr h="166025">
                <a:tc>
                  <a:txBody>
                    <a:bodyPr/>
                    <a:lstStyle/>
                    <a:p>
                      <a:pPr indent="0" lvl="0" marL="0" marR="0" rtl="0" algn="ctr">
                        <a:spcBef>
                          <a:spcPts val="0"/>
                        </a:spcBef>
                        <a:spcAft>
                          <a:spcPts val="0"/>
                        </a:spcAft>
                        <a:buNone/>
                      </a:pPr>
                      <a:r>
                        <a:rPr b="1" lang="en" sz="900">
                          <a:solidFill>
                            <a:schemeClr val="dk1"/>
                          </a:solidFill>
                          <a:latin typeface="Poppins"/>
                          <a:ea typeface="Poppins"/>
                          <a:cs typeface="Poppins"/>
                          <a:sym typeface="Poppins"/>
                        </a:rPr>
                        <a:t>ACCOUNT</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900">
                          <a:solidFill>
                            <a:schemeClr val="dk1"/>
                          </a:solidFill>
                          <a:latin typeface="Poppins"/>
                          <a:ea typeface="Poppins"/>
                          <a:cs typeface="Poppins"/>
                          <a:sym typeface="Poppins"/>
                        </a:rPr>
                        <a:t>ADDRESS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900">
                          <a:solidFill>
                            <a:schemeClr val="dk1"/>
                          </a:solidFill>
                          <a:latin typeface="Poppins"/>
                          <a:ea typeface="Poppins"/>
                          <a:cs typeface="Poppins"/>
                          <a:sym typeface="Poppins"/>
                        </a:rPr>
                        <a:t>EVENTS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900">
                          <a:solidFill>
                            <a:schemeClr val="dk1"/>
                          </a:solidFill>
                          <a:latin typeface="Poppins"/>
                          <a:ea typeface="Poppins"/>
                          <a:cs typeface="Poppins"/>
                          <a:sym typeface="Poppins"/>
                        </a:rPr>
                        <a:t>IMPRESSIONS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900">
                          <a:solidFill>
                            <a:schemeClr val="dk1"/>
                          </a:solidFill>
                          <a:latin typeface="Poppins"/>
                          <a:ea typeface="Poppins"/>
                          <a:cs typeface="Poppins"/>
                          <a:sym typeface="Poppins"/>
                        </a:rPr>
                        <a:t>ENGAGEMENTS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900">
                          <a:solidFill>
                            <a:schemeClr val="dk1"/>
                          </a:solidFill>
                          <a:latin typeface="Poppins"/>
                          <a:ea typeface="Poppins"/>
                          <a:cs typeface="Poppins"/>
                          <a:sym typeface="Poppins"/>
                        </a:rPr>
                        <a:t>SAMPLED</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900">
                          <a:solidFill>
                            <a:schemeClr val="dk1"/>
                          </a:solidFill>
                          <a:latin typeface="Poppins"/>
                          <a:ea typeface="Poppins"/>
                          <a:cs typeface="Poppins"/>
                          <a:sym typeface="Poppins"/>
                        </a:rPr>
                        <a:t>TRADE SPEND</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American Bonded</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2706 LARIMER ST,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43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$347.52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Con Safos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2715 17TH STREET ,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$164.52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8750">
                <a:tc>
                  <a:txBody>
                    <a:bodyPr/>
                    <a:lstStyle/>
                    <a:p>
                      <a:pPr indent="0" lvl="0" marL="0" marR="0" rtl="0" algn="ctr">
                        <a:spcBef>
                          <a:spcPts val="0"/>
                        </a:spcBef>
                        <a:spcAft>
                          <a:spcPts val="0"/>
                        </a:spcAft>
                        <a:buNone/>
                      </a:pPr>
                      <a:r>
                        <a:rPr lang="en" sz="900">
                          <a:latin typeface="Poppins"/>
                          <a:ea typeface="Poppins"/>
                          <a:cs typeface="Poppins"/>
                          <a:sym typeface="Poppins"/>
                        </a:rPr>
                        <a:t>Dark Horse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2922 BASELINE RD, Boulder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94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$889.60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Dive Inn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1380 S Broadway,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195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$881.64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FEDERALES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2903 Larimer St,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400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350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$933.36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In the Zone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15600 W 44th Ave, Golden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155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155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78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$504.00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4450">
                <a:tc>
                  <a:txBody>
                    <a:bodyPr/>
                    <a:lstStyle/>
                    <a:p>
                      <a:pPr indent="0" lvl="0" marL="0" marR="0" rtl="0" algn="ctr">
                        <a:spcBef>
                          <a:spcPts val="0"/>
                        </a:spcBef>
                        <a:spcAft>
                          <a:spcPts val="0"/>
                        </a:spcAft>
                        <a:buNone/>
                      </a:pPr>
                      <a:r>
                        <a:rPr lang="en" sz="900">
                          <a:latin typeface="Poppins"/>
                          <a:ea typeface="Poppins"/>
                          <a:cs typeface="Poppins"/>
                          <a:sym typeface="Poppins"/>
                        </a:rPr>
                        <a:t>JD's Bait Shop</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9555 E ARAPAHOE RD, Englewood</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215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105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$528.80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Pub on Pearl</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1101 S PEARL,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45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$238.00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Recess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2715 17TH STREET ,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42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$362.88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ROME’S SALOON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785 W Mississippi Ave,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105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105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$345.60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Scooters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13698 E ALAMEDA AVE, Aurora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$366.00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Stoney's (Uptown)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1035 E 17th Ave,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175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135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102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$648.31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STONEYS BAR &amp; GRILL </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1111 Lincoln St,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85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85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$598.47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8750">
                <a:tc>
                  <a:txBody>
                    <a:bodyPr/>
                    <a:lstStyle/>
                    <a:p>
                      <a:pPr indent="0" lvl="0" marL="0" marR="0" rtl="0" algn="ctr">
                        <a:spcBef>
                          <a:spcPts val="0"/>
                        </a:spcBef>
                        <a:spcAft>
                          <a:spcPts val="0"/>
                        </a:spcAft>
                        <a:buNone/>
                      </a:pPr>
                      <a:r>
                        <a:rPr lang="en" sz="900">
                          <a:latin typeface="Poppins"/>
                          <a:ea typeface="Poppins"/>
                          <a:cs typeface="Poppins"/>
                          <a:sym typeface="Poppins"/>
                        </a:rPr>
                        <a:t>STONEY’S CANTINA </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30 S Broadway,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$185.58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Ugly Dog</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1345 CORTEZ ST,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81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$576.00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4700">
                <a:tc>
                  <a:txBody>
                    <a:bodyPr/>
                    <a:lstStyle/>
                    <a:p>
                      <a:pPr indent="0" lvl="0" marL="0" marR="0" rtl="0" algn="ctr">
                        <a:spcBef>
                          <a:spcPts val="0"/>
                        </a:spcBef>
                        <a:spcAft>
                          <a:spcPts val="0"/>
                        </a:spcAft>
                        <a:buNone/>
                      </a:pPr>
                      <a:r>
                        <a:rPr lang="en" sz="900">
                          <a:latin typeface="Poppins"/>
                          <a:ea typeface="Poppins"/>
                          <a:cs typeface="Poppins"/>
                          <a:sym typeface="Poppins"/>
                        </a:rPr>
                        <a:t>Uno Mas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 sz="900">
                          <a:latin typeface="Poppins"/>
                          <a:ea typeface="Poppins"/>
                          <a:cs typeface="Poppins"/>
                          <a:sym typeface="Poppins"/>
                        </a:rPr>
                        <a:t>730 E 6TH AVE, Denver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95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95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56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900">
                          <a:latin typeface="Poppins"/>
                          <a:ea typeface="Poppins"/>
                          <a:cs typeface="Poppins"/>
                          <a:sym typeface="Poppins"/>
                        </a:rPr>
                        <a:t>$457.22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10"/>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LA</a:t>
            </a:r>
            <a:endParaRPr/>
          </a:p>
        </p:txBody>
      </p:sp>
      <p:sp>
        <p:nvSpPr>
          <p:cNvPr id="1108" name="Google Shape;1108;p11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09" name="Google Shape;1109;p110"/>
          <p:cNvGraphicFramePr/>
          <p:nvPr/>
        </p:nvGraphicFramePr>
        <p:xfrm>
          <a:off x="306033" y="1409700"/>
          <a:ext cx="3000000" cy="3000000"/>
        </p:xfrm>
        <a:graphic>
          <a:graphicData uri="http://schemas.openxmlformats.org/drawingml/2006/table">
            <a:tbl>
              <a:tblPr>
                <a:noFill/>
                <a:tableStyleId>{77854401-A905-4C6E-B624-113AD4E31A5A}</a:tableStyleId>
              </a:tblPr>
              <a:tblGrid>
                <a:gridCol w="2633575"/>
                <a:gridCol w="3586250"/>
                <a:gridCol w="872975"/>
                <a:gridCol w="1198675"/>
                <a:gridCol w="1325375"/>
                <a:gridCol w="891075"/>
                <a:gridCol w="1072025"/>
              </a:tblGrid>
              <a:tr h="197125">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ACCOUNT</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ADDRESS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EVENTS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IMPRESSIONS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ENGAGEMENTS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SAMPLED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TRADE SPEND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AUGGIES BAR &amp; GRILL</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5810 IMPERIAL HWY, SOUTH GATE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$214.80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BREWZ SPORTS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7921 CANOGA AVE, LOS ANGELES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$193.16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CASA TORRES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14117 HUBBARD ST, SYLMAR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$177.38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DEMPSEYS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3583 N LOS COYOTES DIAGONAL, LB</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$105.60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DER WOLF</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72 N FAIR OAKS, PASADENA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$63.50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DRUNKEN CRAB</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13350 SHERMAN WAY, N  HOLLYWOOD</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$121.37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EL CAPRICHO RESTAURANT</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827 E. MAIN ST, SANTA PAULA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$240.00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EL COMPADRE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1449 SUNSET BLVD, LOS ANGELES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$382.50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EL MARIACHI RESTAURANT</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15627 VENTURA BLVD, ENCINO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$153.66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EL PESCADOR (DOWNEY)</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12002 LAKEWOOD BLVD, DOWNEY</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$600.73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EL PESCADOR (EL MONTE)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11740 VALLEY BLVD, EL MONTE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$118.80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7125">
                <a:tc>
                  <a:txBody>
                    <a:bodyPr/>
                    <a:lstStyle/>
                    <a:p>
                      <a:pPr indent="0" lvl="0" marL="0" rtl="0" algn="ctr">
                        <a:spcBef>
                          <a:spcPts val="0"/>
                        </a:spcBef>
                        <a:spcAft>
                          <a:spcPts val="0"/>
                        </a:spcAft>
                        <a:buNone/>
                      </a:pPr>
                      <a:r>
                        <a:rPr lang="en" sz="900">
                          <a:latin typeface="Poppins"/>
                          <a:ea typeface="Poppins"/>
                          <a:cs typeface="Poppins"/>
                          <a:sym typeface="Poppins"/>
                        </a:rPr>
                        <a:t>EL PESCADOR (MONTEBELLO)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116 E BEVERLY BLVD, MONTEBELLO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$222.22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1"/>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LA</a:t>
            </a:r>
            <a:endParaRPr/>
          </a:p>
        </p:txBody>
      </p:sp>
      <p:sp>
        <p:nvSpPr>
          <p:cNvPr id="1115" name="Google Shape;1115;p11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16" name="Google Shape;1116;p111"/>
          <p:cNvGraphicFramePr/>
          <p:nvPr/>
        </p:nvGraphicFramePr>
        <p:xfrm>
          <a:off x="484871" y="1509913"/>
          <a:ext cx="3000000" cy="3000000"/>
        </p:xfrm>
        <a:graphic>
          <a:graphicData uri="http://schemas.openxmlformats.org/drawingml/2006/table">
            <a:tbl>
              <a:tblPr>
                <a:noFill/>
                <a:tableStyleId>{77854401-A905-4C6E-B624-113AD4E31A5A}</a:tableStyleId>
              </a:tblPr>
              <a:tblGrid>
                <a:gridCol w="1904975"/>
                <a:gridCol w="3884350"/>
                <a:gridCol w="835225"/>
                <a:gridCol w="1262125"/>
                <a:gridCol w="1350200"/>
                <a:gridCol w="997450"/>
                <a:gridCol w="987950"/>
              </a:tblGrid>
              <a:tr h="171725">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ACCOUNT</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ADDRESS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EVENTS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IMPRESSIONS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ENGAGEMENTS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SAMPLED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TRADE SPEND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71725">
                <a:tc>
                  <a:txBody>
                    <a:bodyPr/>
                    <a:lstStyle/>
                    <a:p>
                      <a:pPr indent="0" lvl="0" marL="0" rtl="0" algn="ctr">
                        <a:spcBef>
                          <a:spcPts val="0"/>
                        </a:spcBef>
                        <a:spcAft>
                          <a:spcPts val="0"/>
                        </a:spcAft>
                        <a:buNone/>
                      </a:pPr>
                      <a:r>
                        <a:rPr lang="en" sz="900">
                          <a:latin typeface="Poppins"/>
                          <a:ea typeface="Poppins"/>
                          <a:cs typeface="Poppins"/>
                          <a:sym typeface="Poppins"/>
                        </a:rPr>
                        <a:t>EL TEJANO</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11122 MAGNOLIA BLVD, LOS ANGELES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$87.64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1725">
                <a:tc>
                  <a:txBody>
                    <a:bodyPr/>
                    <a:lstStyle/>
                    <a:p>
                      <a:pPr indent="0" lvl="0" marL="0" rtl="0" algn="ctr">
                        <a:spcBef>
                          <a:spcPts val="0"/>
                        </a:spcBef>
                        <a:spcAft>
                          <a:spcPts val="0"/>
                        </a:spcAft>
                        <a:buNone/>
                      </a:pPr>
                      <a:r>
                        <a:rPr lang="en" sz="900">
                          <a:latin typeface="Poppins"/>
                          <a:ea typeface="Poppins"/>
                          <a:cs typeface="Poppins"/>
                          <a:sym typeface="Poppins"/>
                        </a:rPr>
                        <a:t>FIESTA MARTIN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300 E. FLORENCE AVE., INGLEWOOD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$427.68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1725">
                <a:tc>
                  <a:txBody>
                    <a:bodyPr/>
                    <a:lstStyle/>
                    <a:p>
                      <a:pPr indent="0" lvl="0" marL="0" rtl="0" algn="ctr">
                        <a:spcBef>
                          <a:spcPts val="0"/>
                        </a:spcBef>
                        <a:spcAft>
                          <a:spcPts val="0"/>
                        </a:spcAft>
                        <a:buNone/>
                      </a:pPr>
                      <a:r>
                        <a:rPr lang="en" sz="900">
                          <a:latin typeface="Poppins"/>
                          <a:ea typeface="Poppins"/>
                          <a:cs typeface="Poppins"/>
                          <a:sym typeface="Poppins"/>
                        </a:rPr>
                        <a:t>LA CHUPERIA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3742 FLOWER ST, LOS ANGELES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$104.54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1725">
                <a:tc>
                  <a:txBody>
                    <a:bodyPr/>
                    <a:lstStyle/>
                    <a:p>
                      <a:pPr indent="0" lvl="0" marL="0" rtl="0" algn="ctr">
                        <a:spcBef>
                          <a:spcPts val="0"/>
                        </a:spcBef>
                        <a:spcAft>
                          <a:spcPts val="0"/>
                        </a:spcAft>
                        <a:buNone/>
                      </a:pPr>
                      <a:r>
                        <a:rPr lang="en" sz="900">
                          <a:latin typeface="Poppins"/>
                          <a:ea typeface="Poppins"/>
                          <a:cs typeface="Poppins"/>
                          <a:sym typeface="Poppins"/>
                        </a:rPr>
                        <a:t>LA CITA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336 S HILL ST, LOS ANGELES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$317.28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1725">
                <a:tc>
                  <a:txBody>
                    <a:bodyPr/>
                    <a:lstStyle/>
                    <a:p>
                      <a:pPr indent="0" lvl="0" marL="0" rtl="0" algn="ctr">
                        <a:spcBef>
                          <a:spcPts val="0"/>
                        </a:spcBef>
                        <a:spcAft>
                          <a:spcPts val="0"/>
                        </a:spcAft>
                        <a:buNone/>
                      </a:pPr>
                      <a:r>
                        <a:rPr lang="en" sz="900">
                          <a:latin typeface="Poppins"/>
                          <a:ea typeface="Poppins"/>
                          <a:cs typeface="Poppins"/>
                          <a:sym typeface="Poppins"/>
                        </a:rPr>
                        <a:t>LA COSECHA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4291 MAINE AVE, BALDWIN PARK</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$120.44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1725">
                <a:tc>
                  <a:txBody>
                    <a:bodyPr/>
                    <a:lstStyle/>
                    <a:p>
                      <a:pPr indent="0" lvl="0" marL="0" rtl="0" algn="ctr">
                        <a:spcBef>
                          <a:spcPts val="0"/>
                        </a:spcBef>
                        <a:spcAft>
                          <a:spcPts val="0"/>
                        </a:spcAft>
                        <a:buNone/>
                      </a:pPr>
                      <a:r>
                        <a:rPr lang="en" sz="900">
                          <a:latin typeface="Poppins"/>
                          <a:ea typeface="Poppins"/>
                          <a:cs typeface="Poppins"/>
                          <a:sym typeface="Poppins"/>
                        </a:rPr>
                        <a:t>MAX'S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1101 HUNTINGTON DR., MONROVIA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$97.90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1725">
                <a:tc>
                  <a:txBody>
                    <a:bodyPr/>
                    <a:lstStyle/>
                    <a:p>
                      <a:pPr indent="0" lvl="0" marL="0" rtl="0" algn="ctr">
                        <a:spcBef>
                          <a:spcPts val="0"/>
                        </a:spcBef>
                        <a:spcAft>
                          <a:spcPts val="0"/>
                        </a:spcAft>
                        <a:buNone/>
                      </a:pPr>
                      <a:r>
                        <a:rPr lang="en" sz="900">
                          <a:latin typeface="Poppins"/>
                          <a:ea typeface="Poppins"/>
                          <a:cs typeface="Poppins"/>
                          <a:sym typeface="Poppins"/>
                        </a:rPr>
                        <a:t>NICKEL MINE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11363 SANTA MONICA BLVD, LA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$181.30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1725">
                <a:tc>
                  <a:txBody>
                    <a:bodyPr/>
                    <a:lstStyle/>
                    <a:p>
                      <a:pPr indent="0" lvl="0" marL="0" rtl="0" algn="ctr">
                        <a:spcBef>
                          <a:spcPts val="0"/>
                        </a:spcBef>
                        <a:spcAft>
                          <a:spcPts val="0"/>
                        </a:spcAft>
                        <a:buNone/>
                      </a:pPr>
                      <a:r>
                        <a:rPr lang="en" sz="900">
                          <a:latin typeface="Poppins"/>
                          <a:ea typeface="Poppins"/>
                          <a:cs typeface="Poppins"/>
                          <a:sym typeface="Poppins"/>
                        </a:rPr>
                        <a:t>SAGEBRUSH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23527 CALABASAS RD, CALABASAS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$537.83</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6500">
                <a:tc>
                  <a:txBody>
                    <a:bodyPr/>
                    <a:lstStyle/>
                    <a:p>
                      <a:pPr indent="0" lvl="0" marL="0" rtl="0" algn="ctr">
                        <a:spcBef>
                          <a:spcPts val="0"/>
                        </a:spcBef>
                        <a:spcAft>
                          <a:spcPts val="0"/>
                        </a:spcAft>
                        <a:buNone/>
                      </a:pPr>
                      <a:r>
                        <a:rPr lang="en" sz="900">
                          <a:latin typeface="Poppins"/>
                          <a:ea typeface="Poppins"/>
                          <a:cs typeface="Poppins"/>
                          <a:sym typeface="Poppins"/>
                        </a:rPr>
                        <a:t>SALSA &amp; BEER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11669 SHERMAN WAY, N. HOLLYWOOD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$401.18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1725">
                <a:tc>
                  <a:txBody>
                    <a:bodyPr/>
                    <a:lstStyle/>
                    <a:p>
                      <a:pPr indent="0" lvl="0" marL="0" rtl="0" algn="ctr">
                        <a:spcBef>
                          <a:spcPts val="0"/>
                        </a:spcBef>
                        <a:spcAft>
                          <a:spcPts val="0"/>
                        </a:spcAft>
                        <a:buNone/>
                      </a:pPr>
                      <a:r>
                        <a:rPr lang="en" sz="900">
                          <a:latin typeface="Poppins"/>
                          <a:ea typeface="Poppins"/>
                          <a:cs typeface="Poppins"/>
                          <a:sym typeface="Poppins"/>
                        </a:rPr>
                        <a:t>TACOS WAY</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1245 SAN FERNANDO RD, SAN FERN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$297.67</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2550">
                <a:tc>
                  <a:txBody>
                    <a:bodyPr/>
                    <a:lstStyle/>
                    <a:p>
                      <a:pPr indent="0" lvl="0" marL="0" rtl="0" algn="ctr">
                        <a:spcBef>
                          <a:spcPts val="0"/>
                        </a:spcBef>
                        <a:spcAft>
                          <a:spcPts val="0"/>
                        </a:spcAft>
                        <a:buNone/>
                      </a:pPr>
                      <a:r>
                        <a:rPr lang="en" sz="900">
                          <a:latin typeface="Poppins"/>
                          <a:ea typeface="Poppins"/>
                          <a:cs typeface="Poppins"/>
                          <a:sym typeface="Poppins"/>
                        </a:rPr>
                        <a:t>TEXAS LOOSEYS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22252 PALOS VERDES BLVD., TORRANCE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$237.00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6575">
                <a:tc>
                  <a:txBody>
                    <a:bodyPr/>
                    <a:lstStyle/>
                    <a:p>
                      <a:pPr indent="0" lvl="0" marL="0" rtl="0" algn="ctr">
                        <a:spcBef>
                          <a:spcPts val="0"/>
                        </a:spcBef>
                        <a:spcAft>
                          <a:spcPts val="0"/>
                        </a:spcAft>
                        <a:buNone/>
                      </a:pPr>
                      <a:r>
                        <a:rPr lang="en" sz="900">
                          <a:latin typeface="Poppins"/>
                          <a:ea typeface="Poppins"/>
                          <a:cs typeface="Poppins"/>
                          <a:sym typeface="Poppins"/>
                        </a:rPr>
                        <a:t>THE CREST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1625 CABRILLO AVE, TORRANCE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6575">
                <a:tc>
                  <a:txBody>
                    <a:bodyPr/>
                    <a:lstStyle/>
                    <a:p>
                      <a:pPr indent="0" lvl="0" marL="0" rtl="0" algn="ctr">
                        <a:spcBef>
                          <a:spcPts val="0"/>
                        </a:spcBef>
                        <a:spcAft>
                          <a:spcPts val="0"/>
                        </a:spcAft>
                        <a:buNone/>
                      </a:pPr>
                      <a:r>
                        <a:rPr lang="en" sz="900">
                          <a:latin typeface="Poppins"/>
                          <a:ea typeface="Poppins"/>
                          <a:cs typeface="Poppins"/>
                          <a:sym typeface="Poppins"/>
                        </a:rPr>
                        <a:t>THE DERBY ROOM</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2201 N WHITE AVE, POMONA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$515.90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6575">
                <a:tc>
                  <a:txBody>
                    <a:bodyPr/>
                    <a:lstStyle/>
                    <a:p>
                      <a:pPr indent="0" lvl="0" marL="0" rtl="0" algn="ctr">
                        <a:spcBef>
                          <a:spcPts val="0"/>
                        </a:spcBef>
                        <a:spcAft>
                          <a:spcPts val="0"/>
                        </a:spcAft>
                        <a:buNone/>
                      </a:pPr>
                      <a:r>
                        <a:rPr lang="en" sz="900">
                          <a:latin typeface="Poppins"/>
                          <a:ea typeface="Poppins"/>
                          <a:cs typeface="Poppins"/>
                          <a:sym typeface="Poppins"/>
                        </a:rPr>
                        <a:t>THE PIKE BAR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1836 E 4TH STREET, LONG BEACH</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$306.91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6575">
                <a:tc>
                  <a:txBody>
                    <a:bodyPr/>
                    <a:lstStyle/>
                    <a:p>
                      <a:pPr indent="0" lvl="0" marL="0" rtl="0" algn="ctr">
                        <a:spcBef>
                          <a:spcPts val="0"/>
                        </a:spcBef>
                        <a:spcAft>
                          <a:spcPts val="0"/>
                        </a:spcAft>
                        <a:buNone/>
                      </a:pPr>
                      <a:r>
                        <a:rPr lang="en" sz="900">
                          <a:latin typeface="Poppins"/>
                          <a:ea typeface="Poppins"/>
                          <a:cs typeface="Poppins"/>
                          <a:sym typeface="Poppins"/>
                        </a:rPr>
                        <a:t>THE RESIDENT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428 S HEWITT ST, LOS ANGELES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$57.60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6575">
                <a:tc>
                  <a:txBody>
                    <a:bodyPr/>
                    <a:lstStyle/>
                    <a:p>
                      <a:pPr indent="0" lvl="0" marL="0" rtl="0" algn="ctr">
                        <a:spcBef>
                          <a:spcPts val="0"/>
                        </a:spcBef>
                        <a:spcAft>
                          <a:spcPts val="0"/>
                        </a:spcAft>
                        <a:buNone/>
                      </a:pPr>
                      <a:r>
                        <a:rPr lang="en" sz="900">
                          <a:latin typeface="Poppins"/>
                          <a:ea typeface="Poppins"/>
                          <a:cs typeface="Poppins"/>
                          <a:sym typeface="Poppins"/>
                        </a:rPr>
                        <a:t>THE SM WHALER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101 BROADWAY, SANTA MONICA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$145.88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12"/>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MICHIGAN</a:t>
            </a:r>
            <a:endParaRPr/>
          </a:p>
        </p:txBody>
      </p:sp>
      <p:sp>
        <p:nvSpPr>
          <p:cNvPr id="1122" name="Google Shape;1122;p11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23" name="Google Shape;1123;p112"/>
          <p:cNvGraphicFramePr/>
          <p:nvPr/>
        </p:nvGraphicFramePr>
        <p:xfrm>
          <a:off x="472946" y="1593300"/>
          <a:ext cx="3000000" cy="3000000"/>
        </p:xfrm>
        <a:graphic>
          <a:graphicData uri="http://schemas.openxmlformats.org/drawingml/2006/table">
            <a:tbl>
              <a:tblPr>
                <a:noFill/>
                <a:tableStyleId>{77854401-A905-4C6E-B624-113AD4E31A5A}</a:tableStyleId>
              </a:tblPr>
              <a:tblGrid>
                <a:gridCol w="2433075"/>
                <a:gridCol w="2971700"/>
                <a:gridCol w="872725"/>
                <a:gridCol w="1378000"/>
                <a:gridCol w="1525675"/>
                <a:gridCol w="1047450"/>
                <a:gridCol w="1017500"/>
              </a:tblGrid>
              <a:tr h="167475">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ACCOUNT</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ADDRESS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EVENTS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IMPRESSIONS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ENGAGEMENTS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SAMPLED</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TRADE SPEND</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Anchor Bar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447 Bridge St NW, Grand Rapids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$48.00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Beach Tiki</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142 E Walled Lake Dr, Walled Lake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$176.20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475">
                <a:tc>
                  <a:txBody>
                    <a:bodyPr/>
                    <a:lstStyle/>
                    <a:p>
                      <a:pPr indent="0" lvl="0" marL="0" rtl="0" algn="ctr">
                        <a:spcBef>
                          <a:spcPts val="0"/>
                        </a:spcBef>
                        <a:spcAft>
                          <a:spcPts val="0"/>
                        </a:spcAft>
                        <a:buNone/>
                      </a:pPr>
                      <a:r>
                        <a:rPr lang="en" sz="900">
                          <a:latin typeface="Poppins"/>
                          <a:ea typeface="Poppins"/>
                          <a:cs typeface="Poppins"/>
                          <a:sym typeface="Poppins"/>
                        </a:rPr>
                        <a:t>CJ Mahoney's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3260 S Rochester Rd, Rochester Hills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$68.69</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Clarkston Tap</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5801 S Main St, Independence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$122.40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Detroit Shipping</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474 Peterboro St, Detroit</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$63.98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Donkey</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665 Wealthy ST SE, Grand Rapids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$72.50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Honest Johns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488 Selden St, Detroit</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$122.11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Hub Sports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16780 21 Mile Rd, Macomb</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39</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$45.60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Johnny Blacks Public House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35000 Moravian Dr., Sterling Heights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$112.57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Lolo's Bar &amp; Grill</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1862 Ottawa Beach RD, Holland</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$50.35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Old Miami</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3930 Cass Ave, Detroit</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$244.80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Sagebrush</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28 S Broadway, Lake Orion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$223.80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Steel Cat</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640 Bridge St NW, Grand Rapids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79</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34</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$62.40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475">
                <a:tc>
                  <a:txBody>
                    <a:bodyPr/>
                    <a:lstStyle/>
                    <a:p>
                      <a:pPr indent="0" lvl="0" marL="0" rtl="0" algn="ctr">
                        <a:spcBef>
                          <a:spcPts val="0"/>
                        </a:spcBef>
                        <a:spcAft>
                          <a:spcPts val="0"/>
                        </a:spcAft>
                        <a:buNone/>
                      </a:pPr>
                      <a:r>
                        <a:rPr lang="en" sz="900">
                          <a:latin typeface="Poppins"/>
                          <a:ea typeface="Poppins"/>
                          <a:cs typeface="Poppins"/>
                          <a:sym typeface="Poppins"/>
                        </a:rPr>
                        <a:t>The Score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5301 Northland DR NE, Grand Rapids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102</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47</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$66.78</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Wick's Park Bar &amp; Grill</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449 Water Street, Saugatuck</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94</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$136.80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1400">
                <a:tc>
                  <a:txBody>
                    <a:bodyPr/>
                    <a:lstStyle/>
                    <a:p>
                      <a:pPr indent="0" lvl="0" marL="0" rtl="0" algn="ctr">
                        <a:spcBef>
                          <a:spcPts val="0"/>
                        </a:spcBef>
                        <a:spcAft>
                          <a:spcPts val="0"/>
                        </a:spcAft>
                        <a:buNone/>
                      </a:pPr>
                      <a:r>
                        <a:rPr lang="en" sz="900">
                          <a:latin typeface="Poppins"/>
                          <a:ea typeface="Poppins"/>
                          <a:cs typeface="Poppins"/>
                          <a:sym typeface="Poppins"/>
                        </a:rPr>
                        <a:t>Woodridge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5169 Trumbell, Detroit</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324</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239</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179</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$300.00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3"/>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SAN DIEGO</a:t>
            </a:r>
            <a:endParaRPr/>
          </a:p>
        </p:txBody>
      </p:sp>
      <p:sp>
        <p:nvSpPr>
          <p:cNvPr id="1129" name="Google Shape;1129;p11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30" name="Google Shape;1130;p113"/>
          <p:cNvGraphicFramePr/>
          <p:nvPr/>
        </p:nvGraphicFramePr>
        <p:xfrm>
          <a:off x="419133" y="1419800"/>
          <a:ext cx="3000000" cy="3000000"/>
        </p:xfrm>
        <a:graphic>
          <a:graphicData uri="http://schemas.openxmlformats.org/drawingml/2006/table">
            <a:tbl>
              <a:tblPr>
                <a:noFill/>
                <a:tableStyleId>{77854401-A905-4C6E-B624-113AD4E31A5A}</a:tableStyleId>
              </a:tblPr>
              <a:tblGrid>
                <a:gridCol w="2177100"/>
                <a:gridCol w="2527050"/>
                <a:gridCol w="907075"/>
                <a:gridCol w="1480775"/>
                <a:gridCol w="1421075"/>
                <a:gridCol w="1106025"/>
                <a:gridCol w="1603175"/>
              </a:tblGrid>
              <a:tr h="84400">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TRADE 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3in1 Sports Bar &amp; Grill</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2330 Proctor Valley Rd, Chula Vista</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207</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187</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72</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$57.05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Bub's at the Ballpark</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715 J St, San Diego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260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$232.78</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Cocina Del Charro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890 W Valley Pkwy, Escondido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230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143</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$156.26</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Culichitown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307 Vista Village Dr,Chula Vista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298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263</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171</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$142.84</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El Cruce +241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241 3rd Ave, Chula Vista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114</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$76.07</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El Puerto Seafood &amp; Beer</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317 Tenth Ave, San Diego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$106.21</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Fat Joes - Oceanside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424 S Coast Hwy, Oceanside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79</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79</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79</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$88.73</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La Sabrosita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2010 Birch Rd, Oceanside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241</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206</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91</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$76.81</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Lahaina Beach House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710 Oliver Ct, San Diego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350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290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$193.68</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Mavericks Beach Club</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860 Garnet Ave, San Diego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$112.84</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Papagayos Grill &amp; Cantina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2220 Otay Lakes Rd, Chula Vista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223</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203</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$88.78</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Salud Tacos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2196 Logan Ave, San Diego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241</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141</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$72.65</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6900">
                <a:tc>
                  <a:txBody>
                    <a:bodyPr/>
                    <a:lstStyle/>
                    <a:p>
                      <a:pPr indent="0" lvl="0" marL="0" rtl="0" algn="ctr">
                        <a:spcBef>
                          <a:spcPts val="0"/>
                        </a:spcBef>
                        <a:spcAft>
                          <a:spcPts val="0"/>
                        </a:spcAft>
                        <a:buNone/>
                      </a:pPr>
                      <a:r>
                        <a:rPr lang="en" sz="900">
                          <a:latin typeface="Poppins"/>
                          <a:ea typeface="Poppins"/>
                          <a:cs typeface="Poppins"/>
                          <a:sym typeface="Poppins"/>
                        </a:rPr>
                        <a:t>Smoking Gun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555 Market St, San Diego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$166.91</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4"/>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SAN FRANCISCO</a:t>
            </a:r>
            <a:endParaRPr/>
          </a:p>
        </p:txBody>
      </p:sp>
      <p:sp>
        <p:nvSpPr>
          <p:cNvPr id="1136" name="Google Shape;1136;p11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37" name="Google Shape;1137;p114"/>
          <p:cNvGraphicFramePr/>
          <p:nvPr/>
        </p:nvGraphicFramePr>
        <p:xfrm>
          <a:off x="419074" y="1596566"/>
          <a:ext cx="3000000" cy="3000000"/>
        </p:xfrm>
        <a:graphic>
          <a:graphicData uri="http://schemas.openxmlformats.org/drawingml/2006/table">
            <a:tbl>
              <a:tblPr>
                <a:noFill/>
                <a:tableStyleId>{77854401-A905-4C6E-B624-113AD4E31A5A}</a:tableStyleId>
              </a:tblPr>
              <a:tblGrid>
                <a:gridCol w="2251475"/>
                <a:gridCol w="2992800"/>
                <a:gridCol w="1025775"/>
                <a:gridCol w="1297725"/>
                <a:gridCol w="1412225"/>
                <a:gridCol w="1183250"/>
                <a:gridCol w="1297725"/>
              </a:tblGrid>
              <a:tr h="201325">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ACCOUNT</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ADDRESS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EVENTS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IMPRESSIONS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ENGAGEMENTS</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SAMPLED</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TRADE SPEND</a:t>
                      </a:r>
                      <a:endParaRPr b="1" sz="9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Bladium Sports Club</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800 W Tower Rd, Alameda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$169.45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Charlie's Taqueria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725 B Street, San Mateo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$153.99</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EL GRULLENSE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2525 El Camino Real, Redwood City</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$197.77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Fernando's Restaurant</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63 37th Ave, San Mateo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$185.89</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Frank Sports Bar &amp; Grill</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2014 Marina Blvd, San Leandro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$495.60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Jaxson</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3231 Fillmore St, SF</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230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$309.36</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Kirby’s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42312 Fremont Blvd, Fremont</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$178.80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La Playa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5460 Cabrillo Hwy, Pacifica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$77.24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Mexico Tipico</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33121 Alvarado-Niles Rd, Union City</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$302.35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O'Sullivans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5660 Thornton Ave, Newark</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$502.37</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Primo's Pizzeria &amp; Pub</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298 Hartz Ave, Danville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$373.24</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Pupuseria Las Cabanas</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30030 Mission Blvd, Hayward</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55</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$127.58</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RETRO JUNKIE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2112 N Main St, Walnut Creek</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$237.60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San Benito House</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356 Main St., Half Moon Bay</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$326.40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Silver Cloud</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1994 Lombard St, SF</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132</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$344.40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Sunset Cantina</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3414 Judah St, SF</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$135.14</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1325">
                <a:tc>
                  <a:txBody>
                    <a:bodyPr/>
                    <a:lstStyle/>
                    <a:p>
                      <a:pPr indent="0" lvl="0" marL="0" rtl="0" algn="ctr">
                        <a:spcBef>
                          <a:spcPts val="0"/>
                        </a:spcBef>
                        <a:spcAft>
                          <a:spcPts val="0"/>
                        </a:spcAft>
                        <a:buNone/>
                      </a:pPr>
                      <a:r>
                        <a:rPr lang="en" sz="900">
                          <a:latin typeface="Poppins"/>
                          <a:ea typeface="Poppins"/>
                          <a:cs typeface="Poppins"/>
                          <a:sym typeface="Poppins"/>
                        </a:rPr>
                        <a:t>The Ramp</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855 Terry A Francois Blvd, SF</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a:t>
                      </a:r>
                      <a:endParaRPr sz="900">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440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290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210</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$625.94</a:t>
                      </a:r>
                      <a:endParaRPr sz="900">
                        <a:solidFill>
                          <a:srgbClr val="1D2754"/>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15"/>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MIAMI NORTH TERRITORY</a:t>
            </a:r>
            <a:endParaRPr/>
          </a:p>
        </p:txBody>
      </p:sp>
      <p:sp>
        <p:nvSpPr>
          <p:cNvPr id="1143" name="Google Shape;1143;p11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44" name="Google Shape;1144;p115"/>
          <p:cNvGraphicFramePr/>
          <p:nvPr/>
        </p:nvGraphicFramePr>
        <p:xfrm>
          <a:off x="419108" y="1496000"/>
          <a:ext cx="3000000" cy="3000000"/>
        </p:xfrm>
        <a:graphic>
          <a:graphicData uri="http://schemas.openxmlformats.org/drawingml/2006/table">
            <a:tbl>
              <a:tblPr>
                <a:noFill/>
                <a:tableStyleId>{77854401-A905-4C6E-B624-113AD4E31A5A}</a:tableStyleId>
              </a:tblPr>
              <a:tblGrid>
                <a:gridCol w="2476500"/>
                <a:gridCol w="2971800"/>
                <a:gridCol w="952500"/>
                <a:gridCol w="1178175"/>
                <a:gridCol w="1374525"/>
                <a:gridCol w="990600"/>
                <a:gridCol w="1409700"/>
              </a:tblGrid>
              <a:tr h="235175">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ACCOUNT</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ADDRESS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EVENTS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IMPRESSIONS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ENGAGEMENTS</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SAMPLED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solidFill>
                            <a:schemeClr val="dk1"/>
                          </a:solidFill>
                          <a:latin typeface="Poppins"/>
                          <a:ea typeface="Poppins"/>
                          <a:cs typeface="Poppins"/>
                          <a:sym typeface="Poppins"/>
                        </a:rPr>
                        <a:t>TRADE SPEND</a:t>
                      </a:r>
                      <a:endParaRPr b="1" sz="900">
                        <a:solidFill>
                          <a:schemeClr val="dk1"/>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American Social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721 E Las Olas Blvd, FTL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$1,028.70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Backyard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100 SW 3rd Ave, FTL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$1,051.20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ER Bradley’s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104 S Clematis St, WPB</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175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$1,043.00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Fat Cats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320 Himmarshee St., WPB</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$432.00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O’Shea’s Irish Pub</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531 Clematis St, WPB</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145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$931.29</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Papi Chulo</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1005 N SR7, RPB</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$533.40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Rhythm &amp; Vine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401 NE 5th Terr, FTL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$533.40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Roxanne’s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823 N Federal Highway, FTL</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$609.60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The Boulevard</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1403 W Boynton Beach Blvd, Boynton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$423.72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The Hive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2412 Floral Road, Lake Worth</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$326.64</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Tijuana Taxi (Davie)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4400 S University Dr, Davie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145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$876.30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a:txBody>
                    <a:bodyPr/>
                    <a:lstStyle/>
                    <a:p>
                      <a:pPr indent="0" lvl="0" marL="0" rtl="0" algn="ctr">
                        <a:spcBef>
                          <a:spcPts val="0"/>
                        </a:spcBef>
                        <a:spcAft>
                          <a:spcPts val="0"/>
                        </a:spcAft>
                        <a:buNone/>
                      </a:pPr>
                      <a:r>
                        <a:rPr lang="en" sz="900">
                          <a:latin typeface="Poppins"/>
                          <a:ea typeface="Poppins"/>
                          <a:cs typeface="Poppins"/>
                          <a:sym typeface="Poppins"/>
                        </a:rPr>
                        <a:t>Tijuana Taxi (Coral Springs)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901 N University Dr, Coral Springs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$914.40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5175">
                <a:tc gridSpan="2">
                  <a:txBody>
                    <a:bodyPr/>
                    <a:lstStyle/>
                    <a:p>
                      <a:pPr indent="0" lvl="0" marL="0" rtl="0" algn="ctr">
                        <a:spcBef>
                          <a:spcPts val="0"/>
                        </a:spcBef>
                        <a:spcAft>
                          <a:spcPts val="0"/>
                        </a:spcAft>
                        <a:buNone/>
                      </a:pPr>
                      <a:r>
                        <a:rPr b="1" lang="en" sz="900">
                          <a:latin typeface="Poppins"/>
                          <a:ea typeface="Poppins"/>
                          <a:cs typeface="Poppins"/>
                          <a:sym typeface="Poppins"/>
                        </a:rPr>
                        <a:t>NORTH TOTAL</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a:txBody>
                    <a:bodyPr/>
                    <a:lstStyle/>
                    <a:p>
                      <a:pPr indent="0" lvl="0" marL="0" rtl="0" algn="ctr">
                        <a:spcBef>
                          <a:spcPts val="0"/>
                        </a:spcBef>
                        <a:spcAft>
                          <a:spcPts val="0"/>
                        </a:spcAft>
                        <a:buNone/>
                      </a:pPr>
                      <a:r>
                        <a:rPr b="1" lang="en" sz="900">
                          <a:latin typeface="Poppins"/>
                          <a:ea typeface="Poppins"/>
                          <a:cs typeface="Poppins"/>
                          <a:sym typeface="Poppins"/>
                        </a:rPr>
                        <a:t>18</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1655</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1320</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995</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$7,853.64</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16"/>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MIAMI SOUTH TERRITORY</a:t>
            </a:r>
            <a:endParaRPr/>
          </a:p>
        </p:txBody>
      </p:sp>
      <p:sp>
        <p:nvSpPr>
          <p:cNvPr id="1150" name="Google Shape;1150;p11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51" name="Google Shape;1151;p116"/>
          <p:cNvGraphicFramePr/>
          <p:nvPr/>
        </p:nvGraphicFramePr>
        <p:xfrm>
          <a:off x="419108" y="1496000"/>
          <a:ext cx="3000000" cy="3000000"/>
        </p:xfrm>
        <a:graphic>
          <a:graphicData uri="http://schemas.openxmlformats.org/drawingml/2006/table">
            <a:tbl>
              <a:tblPr>
                <a:noFill/>
                <a:tableStyleId>{77854401-A905-4C6E-B624-113AD4E31A5A}</a:tableStyleId>
              </a:tblPr>
              <a:tblGrid>
                <a:gridCol w="2199475"/>
                <a:gridCol w="3477425"/>
                <a:gridCol w="869900"/>
                <a:gridCol w="1281350"/>
                <a:gridCol w="1396425"/>
                <a:gridCol w="920325"/>
                <a:gridCol w="1208900"/>
              </a:tblGrid>
              <a:tr h="240625">
                <a:tc>
                  <a:txBody>
                    <a:bodyPr/>
                    <a:lstStyle/>
                    <a:p>
                      <a:pPr indent="0" lvl="0" marL="0" rtl="0" algn="ctr">
                        <a:spcBef>
                          <a:spcPts val="0"/>
                        </a:spcBef>
                        <a:spcAft>
                          <a:spcPts val="0"/>
                        </a:spcAft>
                        <a:buNone/>
                      </a:pPr>
                      <a:r>
                        <a:rPr b="1" lang="en" sz="900">
                          <a:latin typeface="Poppins"/>
                          <a:ea typeface="Poppins"/>
                          <a:cs typeface="Poppins"/>
                          <a:sym typeface="Poppins"/>
                        </a:rPr>
                        <a:t>ACCOUNT</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ADDRESS</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EVENTS</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IMPRESSIONS</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ENGAGEMENTS</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SAMPLED*</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TRADE SPEND</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Bar Nancy</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highlight>
                            <a:srgbClr val="FFFFFF"/>
                          </a:highlight>
                          <a:latin typeface="Poppins"/>
                          <a:ea typeface="Poppins"/>
                          <a:cs typeface="Poppins"/>
                          <a:sym typeface="Poppins"/>
                        </a:rPr>
                        <a:t>2007 SW 8th Street, Miami</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$914.40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Barracuda Taphouse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3035 Fuller Street, Coconut Grove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$170.70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Bougainvillea’s </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7221 SW 58th Avenue, South Miami</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$622.10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Cafe 27</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highlight>
                            <a:srgbClr val="FFFFFF"/>
                          </a:highlight>
                          <a:latin typeface="Poppins"/>
                          <a:ea typeface="Poppins"/>
                          <a:cs typeface="Poppins"/>
                          <a:sym typeface="Poppins"/>
                        </a:rPr>
                        <a:t>4690 US Highway 27, Weston</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190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$481.30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Chela’s Cocteleria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highlight>
                            <a:srgbClr val="FFFFFF"/>
                          </a:highlight>
                          <a:latin typeface="Poppins"/>
                          <a:ea typeface="Poppins"/>
                          <a:cs typeface="Poppins"/>
                          <a:sym typeface="Poppins"/>
                        </a:rPr>
                        <a:t>15301 NW 67th Avenue, Miami Lakes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130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$809.76</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Jada Coles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highlight>
                            <a:srgbClr val="FFFFFF"/>
                          </a:highlight>
                          <a:latin typeface="Poppins"/>
                          <a:ea typeface="Poppins"/>
                          <a:cs typeface="Poppins"/>
                          <a:sym typeface="Poppins"/>
                        </a:rPr>
                        <a:t>2845 Coral Way, Miami</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155</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$1,152.00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La Diosa</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chemeClr val="lt1"/>
                          </a:highlight>
                          <a:latin typeface="Poppins"/>
                          <a:ea typeface="Poppins"/>
                          <a:cs typeface="Poppins"/>
                          <a:sym typeface="Poppins"/>
                        </a:rPr>
                        <a:t>7321 Miami Lakes Drive, Miami Lakes</a:t>
                      </a:r>
                      <a:endParaRPr sz="900">
                        <a:highlight>
                          <a:schemeClr val="lt1"/>
                        </a:highlight>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$525.00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Monty’s Raw Bar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2550 S Bayshore Drive, Coconut Grove</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$431.20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Tacos &amp; Tattoos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11790 SW 104th Street, Miami</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$388.80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Tap Beer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17850 W Dixie Hwy, North Miami</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$297.20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The Bar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highlight>
                            <a:srgbClr val="FFFFFF"/>
                          </a:highlight>
                          <a:latin typeface="Poppins"/>
                          <a:ea typeface="Poppins"/>
                          <a:cs typeface="Poppins"/>
                          <a:sym typeface="Poppins"/>
                        </a:rPr>
                        <a:t>172 Giralda Avenue, Coral Gables</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$457.60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The Corner</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highlight>
                            <a:srgbClr val="FFFFFF"/>
                          </a:highlight>
                          <a:latin typeface="Poppins"/>
                          <a:ea typeface="Poppins"/>
                          <a:cs typeface="Poppins"/>
                          <a:sym typeface="Poppins"/>
                        </a:rPr>
                        <a:t>1035 N Miami Ave, Miami</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101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$720.98</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a:txBody>
                    <a:bodyPr/>
                    <a:lstStyle/>
                    <a:p>
                      <a:pPr indent="0" lvl="0" marL="0" rtl="0" algn="ctr">
                        <a:spcBef>
                          <a:spcPts val="0"/>
                        </a:spcBef>
                        <a:spcAft>
                          <a:spcPts val="0"/>
                        </a:spcAft>
                        <a:buNone/>
                      </a:pPr>
                      <a:r>
                        <a:rPr lang="en" sz="900">
                          <a:latin typeface="Poppins"/>
                          <a:ea typeface="Poppins"/>
                          <a:cs typeface="Poppins"/>
                          <a:sym typeface="Poppins"/>
                        </a:rPr>
                        <a:t>The Dirty Rabbit</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151 NW 24th Street, Miami</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$481.50</a:t>
                      </a:r>
                      <a:endParaRPr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0625">
                <a:tc gridSpan="2">
                  <a:txBody>
                    <a:bodyPr/>
                    <a:lstStyle/>
                    <a:p>
                      <a:pPr indent="0" lvl="0" marL="0" rtl="0" algn="ctr">
                        <a:spcBef>
                          <a:spcPts val="0"/>
                        </a:spcBef>
                        <a:spcAft>
                          <a:spcPts val="0"/>
                        </a:spcAft>
                        <a:buNone/>
                      </a:pPr>
                      <a:r>
                        <a:rPr b="1" lang="en" sz="900">
                          <a:latin typeface="Poppins"/>
                          <a:ea typeface="Poppins"/>
                          <a:cs typeface="Poppins"/>
                          <a:sym typeface="Poppins"/>
                        </a:rPr>
                        <a:t>SOUTH TOTAL</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a:txBody>
                    <a:bodyPr/>
                    <a:lstStyle/>
                    <a:p>
                      <a:pPr indent="0" lvl="0" marL="0" rtl="0" algn="ctr">
                        <a:spcBef>
                          <a:spcPts val="0"/>
                        </a:spcBef>
                        <a:spcAft>
                          <a:spcPts val="0"/>
                        </a:spcAft>
                        <a:buNone/>
                      </a:pPr>
                      <a:r>
                        <a:rPr b="1" lang="en" sz="900">
                          <a:latin typeface="Poppins"/>
                          <a:ea typeface="Poppins"/>
                          <a:cs typeface="Poppins"/>
                          <a:sym typeface="Poppins"/>
                        </a:rPr>
                        <a:t>18</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2080</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1420</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1080</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$8,803.65</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17"/>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DC/NOVA</a:t>
            </a:r>
            <a:endParaRPr/>
          </a:p>
        </p:txBody>
      </p:sp>
      <p:sp>
        <p:nvSpPr>
          <p:cNvPr id="1157" name="Google Shape;1157;p11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58" name="Google Shape;1158;p117"/>
          <p:cNvGraphicFramePr/>
          <p:nvPr/>
        </p:nvGraphicFramePr>
        <p:xfrm>
          <a:off x="550433" y="1496000"/>
          <a:ext cx="3000000" cy="3000000"/>
        </p:xfrm>
        <a:graphic>
          <a:graphicData uri="http://schemas.openxmlformats.org/drawingml/2006/table">
            <a:tbl>
              <a:tblPr>
                <a:noFill/>
                <a:tableStyleId>{77854401-A905-4C6E-B624-113AD4E31A5A}</a:tableStyleId>
              </a:tblPr>
              <a:tblGrid>
                <a:gridCol w="2764275"/>
                <a:gridCol w="2335825"/>
                <a:gridCol w="899775"/>
                <a:gridCol w="1336400"/>
                <a:gridCol w="1369200"/>
                <a:gridCol w="1031100"/>
                <a:gridCol w="1354400"/>
              </a:tblGrid>
              <a:tr h="226500">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TRADE 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Banditos Tacos &amp; Tequila </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1D2754"/>
                          </a:solidFill>
                          <a:latin typeface="Poppins Light"/>
                          <a:ea typeface="Poppins Light"/>
                          <a:cs typeface="Poppins Light"/>
                          <a:sym typeface="Poppins Light"/>
                        </a:rPr>
                        <a:t>10621 Braddock Rd, Fairfax VA</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385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310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206</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$292.45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Clarendon Ballroom</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3185 Wilson Blvd, Arlington VA</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4</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340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310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260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$468.39</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Don Tito</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3165 Wilson Blvd, Arlington VA</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540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417</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270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$316.12</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El Rey</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4201 Wilson Blvd, Arlington VA</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4</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480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405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276</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$478.00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Quinn’s On The Corner</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1776 Wilson Blvd, Arlington VA</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410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285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$236.80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Spider Kelly’s</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3181 Wilson Blvd, Arlington VA</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6</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930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690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505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$754.72</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The Revolution Darts &amp; Billiards</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9687 Fairfax Blvd, Fairfax VA</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305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230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$240.00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Baja Tap</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2436 18th Street NW, DC</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275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210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130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$1,425.60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Cafe Saint-Ex</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1847 14th Street, DC</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550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$1,821.60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Don Juan Restaurant </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1660 Lamont Street NW, DC</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65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60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$354.76</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Madhatter</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1319 Connecticut Ave, DC</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330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149</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$1,305.60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Mi Vida (The Wharf)</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98 District Square, DC</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195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$1,108.80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Mi Vida (14th Street)</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1901 14th Street NW, DC</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175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110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$1,069.20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Public Bar Live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1214 18th Street, DC</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275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$1,231.20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Howard Theater</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620 T Street, DC</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210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$1,593.00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500">
                <a:tc gridSpan="2">
                  <a:txBody>
                    <a:bodyPr/>
                    <a:lstStyle/>
                    <a:p>
                      <a:pPr indent="0" lvl="0" marL="0" rtl="0" algn="ctr">
                        <a:spcBef>
                          <a:spcPts val="0"/>
                        </a:spcBef>
                        <a:spcAft>
                          <a:spcPts val="0"/>
                        </a:spcAft>
                        <a:buNone/>
                      </a:pPr>
                      <a:r>
                        <a:rPr b="1" lang="en" sz="900">
                          <a:latin typeface="Poppins"/>
                          <a:ea typeface="Poppins"/>
                          <a:cs typeface="Poppins"/>
                          <a:sym typeface="Poppins"/>
                        </a:rPr>
                        <a:t>TOTAL</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a:txBody>
                    <a:bodyPr/>
                    <a:lstStyle/>
                    <a:p>
                      <a:pPr indent="0" lvl="0" marL="0" rtl="0" algn="ctr">
                        <a:spcBef>
                          <a:spcPts val="0"/>
                        </a:spcBef>
                        <a:spcAft>
                          <a:spcPts val="0"/>
                        </a:spcAft>
                        <a:buNone/>
                      </a:pPr>
                      <a:r>
                        <a:rPr b="1" lang="en" sz="900">
                          <a:latin typeface="Poppins"/>
                          <a:ea typeface="Poppins"/>
                          <a:cs typeface="Poppins"/>
                          <a:sym typeface="Poppins"/>
                        </a:rPr>
                        <a:t>42</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rgbClr val="1D2754"/>
                          </a:solidFill>
                          <a:latin typeface="Poppins"/>
                          <a:ea typeface="Poppins"/>
                          <a:cs typeface="Poppins"/>
                          <a:sym typeface="Poppins"/>
                        </a:rPr>
                        <a:t>6,030</a:t>
                      </a:r>
                      <a:endParaRPr b="1"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rgbClr val="1D2754"/>
                          </a:solidFill>
                          <a:latin typeface="Poppins"/>
                          <a:ea typeface="Poppins"/>
                          <a:cs typeface="Poppins"/>
                          <a:sym typeface="Poppins"/>
                        </a:rPr>
                        <a:t>4,397</a:t>
                      </a:r>
                      <a:endParaRPr b="1"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rgbClr val="1D2754"/>
                          </a:solidFill>
                          <a:latin typeface="Poppins"/>
                          <a:ea typeface="Poppins"/>
                          <a:cs typeface="Poppins"/>
                          <a:sym typeface="Poppins"/>
                        </a:rPr>
                        <a:t>2,996</a:t>
                      </a:r>
                      <a:endParaRPr b="1"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rgbClr val="1D2754"/>
                          </a:solidFill>
                          <a:latin typeface="Poppins"/>
                          <a:ea typeface="Poppins"/>
                          <a:cs typeface="Poppins"/>
                          <a:sym typeface="Poppins"/>
                        </a:rPr>
                        <a:t>$12,696.24</a:t>
                      </a:r>
                      <a:endParaRPr b="1"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
        <p:nvSpPr>
          <p:cNvPr id="1159" name="Google Shape;1159;p117"/>
          <p:cNvSpPr txBox="1"/>
          <p:nvPr/>
        </p:nvSpPr>
        <p:spPr>
          <a:xfrm>
            <a:off x="564450" y="5348625"/>
            <a:ext cx="5500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dk1"/>
                </a:solidFill>
                <a:latin typeface="Poppins Light"/>
                <a:ea typeface="Poppins Light"/>
                <a:cs typeface="Poppins Light"/>
                <a:sym typeface="Poppins Light"/>
              </a:rPr>
              <a:t>*NoVA: 4oz samples</a:t>
            </a:r>
            <a:endParaRPr i="1" sz="1300">
              <a:solidFill>
                <a:schemeClr val="dk1"/>
              </a:solidFill>
              <a:latin typeface="Poppins Light"/>
              <a:ea typeface="Poppins Light"/>
              <a:cs typeface="Poppins Light"/>
              <a:sym typeface="Poppins Light"/>
            </a:endParaRPr>
          </a:p>
          <a:p>
            <a:pPr indent="0" lvl="0" marL="0" rtl="0" algn="l">
              <a:spcBef>
                <a:spcPts val="0"/>
              </a:spcBef>
              <a:spcAft>
                <a:spcPts val="0"/>
              </a:spcAft>
              <a:buNone/>
            </a:pPr>
            <a:r>
              <a:rPr i="1" lang="en" sz="1300">
                <a:solidFill>
                  <a:schemeClr val="dk1"/>
                </a:solidFill>
                <a:latin typeface="Poppins Light"/>
                <a:ea typeface="Poppins Light"/>
                <a:cs typeface="Poppins Light"/>
                <a:sym typeface="Poppins Light"/>
              </a:rPr>
              <a:t>*DC: 12oz samples </a:t>
            </a:r>
            <a:endParaRPr i="1" sz="1300">
              <a:solidFill>
                <a:schemeClr val="dk1"/>
              </a:solidFill>
              <a:latin typeface="Poppins Light"/>
              <a:ea typeface="Poppins Light"/>
              <a:cs typeface="Poppins Light"/>
              <a:sym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32" name="Google Shape;532;p64" title="FY25 MCS Sizzle Video (1).mp4">
            <a:hlinkClick r:id="rId3"/>
          </p:cNvPr>
          <p:cNvPicPr preferRelativeResize="0"/>
          <p:nvPr/>
        </p:nvPicPr>
        <p:blipFill>
          <a:blip r:embed="rId4">
            <a:alphaModFix/>
          </a:blip>
          <a:stretch>
            <a:fillRect/>
          </a:stretch>
        </p:blipFill>
        <p:spPr>
          <a:xfrm>
            <a:off x="1136437" y="1371593"/>
            <a:ext cx="9919124" cy="5029207"/>
          </a:xfrm>
          <a:prstGeom prst="rect">
            <a:avLst/>
          </a:prstGeom>
          <a:noFill/>
          <a:ln>
            <a:noFill/>
          </a:ln>
        </p:spPr>
      </p:pic>
      <p:sp>
        <p:nvSpPr>
          <p:cNvPr id="533" name="Google Shape;533;p64"/>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SIZZLE REEL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18"/>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CHARLOTTE</a:t>
            </a:r>
            <a:endParaRPr/>
          </a:p>
        </p:txBody>
      </p:sp>
      <p:sp>
        <p:nvSpPr>
          <p:cNvPr id="1165" name="Google Shape;1165;p118"/>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66" name="Google Shape;1166;p118"/>
          <p:cNvGraphicFramePr/>
          <p:nvPr/>
        </p:nvGraphicFramePr>
        <p:xfrm>
          <a:off x="550433" y="1572200"/>
          <a:ext cx="3000000" cy="3000000"/>
        </p:xfrm>
        <a:graphic>
          <a:graphicData uri="http://schemas.openxmlformats.org/drawingml/2006/table">
            <a:tbl>
              <a:tblPr>
                <a:noFill/>
                <a:tableStyleId>{77854401-A905-4C6E-B624-113AD4E31A5A}</a:tableStyleId>
              </a:tblPr>
              <a:tblGrid>
                <a:gridCol w="1919325"/>
                <a:gridCol w="2407050"/>
                <a:gridCol w="1219200"/>
                <a:gridCol w="1463450"/>
                <a:gridCol w="1404450"/>
                <a:gridCol w="1093075"/>
                <a:gridCol w="1584425"/>
              </a:tblGrid>
              <a:tr h="226300">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TRADE 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Big Ben Pub</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1D2754"/>
                          </a:solidFill>
                          <a:latin typeface="Poppins Light"/>
                          <a:ea typeface="Poppins Light"/>
                          <a:cs typeface="Poppins Light"/>
                          <a:sym typeface="Poppins Light"/>
                        </a:rPr>
                        <a:t>1535 Elizabeth Ave, Charlotte </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235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$544.36</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Boatyard</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8418 Statesville Rd, Cornelius</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320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$1,083.50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Bradshaw’s Social House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8440 Rea Rd,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170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140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90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$634.84</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Carolina Premium Bev.</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4435 Beam Rd,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150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$0.00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Clutch</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601 S Cedar St,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260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210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86</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$428.37</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Ed’s Tavern</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2200 Park Rd,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95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$493.76</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Flying Saucer</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9605 N Tryon St A,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160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140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93</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$725.40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Freemore Tavern</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1500 W Morehead St,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104</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$632.06</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Gin Mill</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1423 S Tryon St,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170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95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$741.00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Grace O’Malley’s</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157 N Trade St, Matthews</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140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90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$700.10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Kilted Buffalo</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1212 Central Ave,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60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$461.70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La Victoria</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16139 Lancaster Hwy,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$737.88</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Moo &amp; Brew</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1300 Central Ave,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175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145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$770.99</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Moochie’s Tavern</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15060 Idlewild Rd, Matthews</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140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$520.70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Port City Club</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18665 Harborside Dr, Cornelius</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$1,026.00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Rally</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101 Southside Dr,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195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165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$761.81</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Sammy’s</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25 S Main St, Belmont</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175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$742.50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State of Confusion</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3500 Dewitt Ln,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125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$659.26</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300">
                <a:tc>
                  <a:txBody>
                    <a:bodyPr/>
                    <a:lstStyle/>
                    <a:p>
                      <a:pPr indent="0" lvl="0" marL="0" rtl="0" algn="ctr">
                        <a:spcBef>
                          <a:spcPts val="0"/>
                        </a:spcBef>
                        <a:spcAft>
                          <a:spcPts val="0"/>
                        </a:spcAft>
                        <a:buNone/>
                      </a:pPr>
                      <a:r>
                        <a:rPr lang="en" sz="900">
                          <a:latin typeface="Poppins Light"/>
                          <a:ea typeface="Poppins Light"/>
                          <a:cs typeface="Poppins Light"/>
                          <a:sym typeface="Poppins Light"/>
                        </a:rPr>
                        <a:t>The Union</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222 E Bland St #200, Charlotte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130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$554.44</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19"/>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PHILLY</a:t>
            </a:r>
            <a:endParaRPr/>
          </a:p>
        </p:txBody>
      </p:sp>
      <p:sp>
        <p:nvSpPr>
          <p:cNvPr id="1172" name="Google Shape;1172;p119"/>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73" name="Google Shape;1173;p119"/>
          <p:cNvGraphicFramePr/>
          <p:nvPr/>
        </p:nvGraphicFramePr>
        <p:xfrm>
          <a:off x="683825" y="1519900"/>
          <a:ext cx="3000000" cy="3000000"/>
        </p:xfrm>
        <a:graphic>
          <a:graphicData uri="http://schemas.openxmlformats.org/drawingml/2006/table">
            <a:tbl>
              <a:tblPr>
                <a:noFill/>
                <a:tableStyleId>{3EB07F5F-3F8E-4913-9F97-5F8A8DA56B7B}</a:tableStyleId>
              </a:tblPr>
              <a:tblGrid>
                <a:gridCol w="2686550"/>
                <a:gridCol w="2319725"/>
                <a:gridCol w="1078925"/>
                <a:gridCol w="1197625"/>
                <a:gridCol w="1305500"/>
                <a:gridCol w="1078925"/>
                <a:gridCol w="1078925"/>
              </a:tblGrid>
              <a:tr h="254225">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ACCOUNT</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4D8DC"/>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ADDRESS</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4D8DC"/>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EVENTS</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4D8DC"/>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IMPRESSIONS</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4D8DC"/>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ENGAGEMENTS</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4D8DC"/>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SAMPLED</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4D8DC"/>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BAR SPEND</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D4D8DC"/>
                    </a:solidFill>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Condesa</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1830 Ludlow St</a:t>
                      </a:r>
                      <a:endParaRPr sz="900">
                        <a:solidFill>
                          <a:srgbClr val="20212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340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255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$1,146.35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Deke’s BBQ</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137 W Berkley St</a:t>
                      </a:r>
                      <a:endParaRPr sz="900">
                        <a:solidFill>
                          <a:srgbClr val="20212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$336.50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Flanigan’s Boathouse</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113 Fayette St</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96</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$502.56</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Garage North</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100 E Girard Ave</a:t>
                      </a:r>
                      <a:endParaRPr sz="900">
                        <a:solidFill>
                          <a:srgbClr val="20212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$903.44</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Great American Pub</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123 Fayette St.</a:t>
                      </a:r>
                      <a:endParaRPr sz="900">
                        <a:solidFill>
                          <a:srgbClr val="20212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$576.00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Independence Beer Garden</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100 S INDEPENDENCE MALL W</a:t>
                      </a:r>
                      <a:endParaRPr sz="900">
                        <a:solidFill>
                          <a:srgbClr val="20212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$918.72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Los Cabalitos Cantina</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1653 E Passyunk Avenue</a:t>
                      </a:r>
                      <a:endParaRPr sz="900">
                        <a:solidFill>
                          <a:srgbClr val="20212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$817.38</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Maggie’s Waterfront</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9242 N Delaware Ave</a:t>
                      </a:r>
                      <a:endParaRPr sz="900">
                        <a:solidFill>
                          <a:srgbClr val="20212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$1,350.00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Manayunk Brewery</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4120 Main St</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a:ea typeface="Poppins"/>
                          <a:cs typeface="Poppins"/>
                          <a:sym typeface="Poppins"/>
                        </a:rPr>
                        <a:t>130</a:t>
                      </a:r>
                      <a:endParaRPr sz="900">
                        <a:solidFill>
                          <a:srgbClr val="1D275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a:ea typeface="Poppins"/>
                          <a:cs typeface="Poppins"/>
                          <a:sym typeface="Poppins"/>
                        </a:rPr>
                        <a:t>110</a:t>
                      </a:r>
                      <a:endParaRPr sz="900">
                        <a:solidFill>
                          <a:srgbClr val="1D275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a:ea typeface="Poppins"/>
                          <a:cs typeface="Poppins"/>
                          <a:sym typeface="Poppins"/>
                        </a:rPr>
                        <a:t>$936.00</a:t>
                      </a:r>
                      <a:endParaRPr sz="900">
                        <a:solidFill>
                          <a:srgbClr val="1D275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New Deck Tavern</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3408 Sansom St.</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$260.70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Saloon 151</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151 W Gay St.</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$318.00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Taqueria Amor</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4410 Main St</a:t>
                      </a:r>
                      <a:endParaRPr sz="900">
                        <a:solidFill>
                          <a:srgbClr val="20212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213</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208</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$897.00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Fainting Goat</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105 S Macdade Blvd.</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113</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$864.00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Time Out Tavern</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4024 West Skippack Pike</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28</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28</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24</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$144.00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Uptown Beer Garden</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1500 John F Kennedy Blvd</a:t>
                      </a:r>
                      <a:endParaRPr sz="900">
                        <a:solidFill>
                          <a:srgbClr val="202124"/>
                        </a:solidFill>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185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165</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$1,005.28</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Urban Saloon</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2120 Fairmount Ave</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230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$950.40</a:t>
                      </a:r>
                      <a:endParaRPr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54225">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TOTALS</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30</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2,636</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2,341</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1,644</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$11,926.33</a:t>
                      </a:r>
                      <a:endParaRPr b="1" sz="900">
                        <a:latin typeface="Poppins"/>
                        <a:ea typeface="Poppins"/>
                        <a:cs typeface="Poppins"/>
                        <a:sym typeface="Poppins"/>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0"/>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BOSTON</a:t>
            </a:r>
            <a:endParaRPr/>
          </a:p>
        </p:txBody>
      </p:sp>
      <p:sp>
        <p:nvSpPr>
          <p:cNvPr id="1179" name="Google Shape;1179;p120"/>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80" name="Google Shape;1180;p120"/>
          <p:cNvGraphicFramePr/>
          <p:nvPr/>
        </p:nvGraphicFramePr>
        <p:xfrm>
          <a:off x="608083" y="1409700"/>
          <a:ext cx="3000000" cy="3000000"/>
        </p:xfrm>
        <a:graphic>
          <a:graphicData uri="http://schemas.openxmlformats.org/drawingml/2006/table">
            <a:tbl>
              <a:tblPr>
                <a:noFill/>
                <a:tableStyleId>{77854401-A905-4C6E-B624-113AD4E31A5A}</a:tableStyleId>
              </a:tblPr>
              <a:tblGrid>
                <a:gridCol w="2054825"/>
                <a:gridCol w="2189850"/>
                <a:gridCol w="1196175"/>
                <a:gridCol w="1435825"/>
                <a:gridCol w="1377925"/>
                <a:gridCol w="1072425"/>
                <a:gridCol w="1554525"/>
              </a:tblGrid>
              <a:tr h="247650">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ACCOUNT</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ADDRESS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EVENTS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IMPRESSIONS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ENGAGEMENTS</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SAMPLED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chemeClr val="dk1"/>
                          </a:solidFill>
                          <a:latin typeface="Poppins SemiBold"/>
                          <a:ea typeface="Poppins SemiBold"/>
                          <a:cs typeface="Poppins SemiBold"/>
                          <a:sym typeface="Poppins SemiBold"/>
                        </a:rPr>
                        <a:t>TRADE SPEND</a:t>
                      </a:r>
                      <a:endParaRPr sz="900">
                        <a:solidFill>
                          <a:schemeClr val="dk1"/>
                        </a:solidFill>
                        <a:latin typeface="Poppins SemiBold"/>
                        <a:ea typeface="Poppins SemiBold"/>
                        <a:cs typeface="Poppins SemiBold"/>
                        <a:sym typeface="Poppins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Beantown Pub</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100 Tremont St</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$556.80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Bodega Canal</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57 Canal St</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185</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$719.04</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Dillon's</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955 Boylston St</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350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$579.12</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solidFill>
                            <a:schemeClr val="dk1"/>
                          </a:solidFill>
                          <a:latin typeface="Poppins Light"/>
                          <a:ea typeface="Poppins Light"/>
                          <a:cs typeface="Poppins Light"/>
                          <a:sym typeface="Poppins Light"/>
                        </a:rPr>
                        <a:t>El Potro Mexican Grill</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170 Everett Ave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200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140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$341.87</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Granary Tavern</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170 Milk St</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90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$328.70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Loco Taqueria - Fenway</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61 Brookline Ave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$635.94</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Naco Taco</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297 Massachusetts Ave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180</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145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$393.31</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Pier 6</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 8th St</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220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255</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$739.40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Tall Ship</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 E Pier Dr</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$400.50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THE LANDING </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60 Long Wharf</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300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$448.80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Yellow Door - Mission Hill</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1619 Tremont St</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250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$477.64</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900">
                          <a:latin typeface="Poppins Light"/>
                          <a:ea typeface="Poppins Light"/>
                          <a:cs typeface="Poppins Light"/>
                          <a:sym typeface="Poppins Light"/>
                        </a:rPr>
                        <a:t>Yellow Door </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354 Harrison Ave</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Light"/>
                          <a:ea typeface="Poppins Light"/>
                          <a:cs typeface="Poppins Light"/>
                          <a:sym typeface="Poppins Light"/>
                        </a:rPr>
                        <a:t>2</a:t>
                      </a:r>
                      <a:endParaRPr sz="900">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200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190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180</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1D2754"/>
                          </a:solidFill>
                          <a:latin typeface="Poppins Light"/>
                          <a:ea typeface="Poppins Light"/>
                          <a:cs typeface="Poppins Light"/>
                          <a:sym typeface="Poppins Light"/>
                        </a:rPr>
                        <a:t>$518.16</a:t>
                      </a:r>
                      <a:endParaRPr sz="900">
                        <a:solidFill>
                          <a:srgbClr val="1D2754"/>
                        </a:solidFill>
                        <a:latin typeface="Poppins Light"/>
                        <a:ea typeface="Poppins Light"/>
                        <a:cs typeface="Poppins Light"/>
                        <a:sym typeface="Poppins Ligh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5700">
                <a:tc>
                  <a:txBody>
                    <a:bodyPr/>
                    <a:lstStyle/>
                    <a:p>
                      <a:pPr indent="0" lvl="0" marL="0" rtl="0" algn="ctr">
                        <a:spcBef>
                          <a:spcPts val="0"/>
                        </a:spcBef>
                        <a:spcAft>
                          <a:spcPts val="0"/>
                        </a:spcAft>
                        <a:buNone/>
                      </a:pPr>
                      <a:r>
                        <a:rPr b="1" lang="en" sz="900">
                          <a:latin typeface="Poppins"/>
                          <a:ea typeface="Poppins"/>
                          <a:cs typeface="Poppins"/>
                          <a:sym typeface="Poppins"/>
                        </a:rPr>
                        <a:t>TOTALS</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24</a:t>
                      </a:r>
                      <a:endParaRPr b="1" sz="900">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3265</a:t>
                      </a:r>
                      <a:endParaRPr b="1"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2350</a:t>
                      </a:r>
                      <a:endParaRPr b="1"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2045</a:t>
                      </a:r>
                      <a:endParaRPr b="1"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900">
                          <a:latin typeface="Poppins"/>
                          <a:ea typeface="Poppins"/>
                          <a:cs typeface="Poppins"/>
                          <a:sym typeface="Poppins"/>
                        </a:rPr>
                        <a:t>$6,139.28 </a:t>
                      </a:r>
                      <a:endParaRPr b="1" sz="900">
                        <a:solidFill>
                          <a:srgbClr val="1D2754"/>
                        </a:solidFill>
                        <a:latin typeface="Poppins"/>
                        <a:ea typeface="Poppins"/>
                        <a:cs typeface="Poppins"/>
                        <a:sym typeface="Poppi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21"/>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NY</a:t>
            </a:r>
            <a:endParaRPr/>
          </a:p>
        </p:txBody>
      </p:sp>
      <p:sp>
        <p:nvSpPr>
          <p:cNvPr id="1186" name="Google Shape;1186;p121"/>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87" name="Google Shape;1187;p121"/>
          <p:cNvGraphicFramePr/>
          <p:nvPr/>
        </p:nvGraphicFramePr>
        <p:xfrm>
          <a:off x="609617" y="1409700"/>
          <a:ext cx="3000000" cy="3000000"/>
        </p:xfrm>
        <a:graphic>
          <a:graphicData uri="http://schemas.openxmlformats.org/drawingml/2006/table">
            <a:tbl>
              <a:tblPr>
                <a:noFill/>
                <a:tableStyleId>{3EB07F5F-3F8E-4913-9F97-5F8A8DA56B7B}</a:tableStyleId>
              </a:tblPr>
              <a:tblGrid>
                <a:gridCol w="2743175"/>
                <a:gridCol w="2368625"/>
                <a:gridCol w="1101675"/>
                <a:gridCol w="1222900"/>
                <a:gridCol w="1333050"/>
                <a:gridCol w="1101675"/>
                <a:gridCol w="1101675"/>
              </a:tblGrid>
              <a:tr h="313150">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ACCOUNTS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ADDRESS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EVENTS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IMPRESSIONS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ENGAGEMENTS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SAMPLED</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BAR SPEND</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3308 EATS &amp; DRINKS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33 08 Broadway</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$463.92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Agua E Coco</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3132 E Tremont Ave</a:t>
                      </a:r>
                      <a:endParaRPr sz="900">
                        <a:solidFill>
                          <a:srgbClr val="444649"/>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$552.20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Amor Loco</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131 W 46th Street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$627.12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Barley Beach House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95 Dearborn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$504.00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Barley on the Hudson</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236 Green St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$576.00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Beach Pub</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102 Washington DR</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$360.00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Belfast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101 N Wellwood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$625.40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Bohemian Hall</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2919 24TH AVE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$560.61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Break Bar</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3204 Broadway</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$360.00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Broadway Station Bar</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3009 Broadway</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$587.93</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Brooklyn Crab</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24 Reed St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$402.40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Buena Onda</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1446 1St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$1,245.72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Burgerology</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11 Railroad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$646.36</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Burkes Bar</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645 Bronx River Rd</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$504.00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Calaveras Corner</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936 Amsterdam Avenue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$1,097.72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Canz</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1610 Old Country Road</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$672.98</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Canz</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4780 Sunrise HWY</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$378.38</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Changing Times Farmingdale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1247 Melville RD</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$617.40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Chanos Cantina</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3555 31st ST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$237.86</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Clara's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53 Wilson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36</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$308.95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Cobblestones Pub</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11718 Queens BLVD</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$627.12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01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Cue Bar</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4518 Bell BLVD</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$402.09</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22"/>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NY</a:t>
            </a:r>
            <a:endParaRPr/>
          </a:p>
        </p:txBody>
      </p:sp>
      <p:sp>
        <p:nvSpPr>
          <p:cNvPr id="1193" name="Google Shape;1193;p122"/>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194" name="Google Shape;1194;p122"/>
          <p:cNvGraphicFramePr/>
          <p:nvPr/>
        </p:nvGraphicFramePr>
        <p:xfrm>
          <a:off x="487680" y="1371600"/>
          <a:ext cx="3000000" cy="3000000"/>
        </p:xfrm>
        <a:graphic>
          <a:graphicData uri="http://schemas.openxmlformats.org/drawingml/2006/table">
            <a:tbl>
              <a:tblPr>
                <a:noFill/>
                <a:tableStyleId>{3EB07F5F-3F8E-4913-9F97-5F8A8DA56B7B}</a:tableStyleId>
              </a:tblPr>
              <a:tblGrid>
                <a:gridCol w="2743225"/>
                <a:gridCol w="2368625"/>
                <a:gridCol w="1101675"/>
                <a:gridCol w="1222850"/>
                <a:gridCol w="1333025"/>
                <a:gridCol w="1101675"/>
                <a:gridCol w="1101675"/>
              </a:tblGrid>
              <a:tr h="270025">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ACCOUNTS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ADDRESS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EVENTS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IMPRESSIONS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ENGAGEMENTS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SAMPLED</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BAR SPEND</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Del Fuego</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117 DEER PARK AVE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$564.01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Don Pancho Villa</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189 Borinquen Pl</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$541.26</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Don Tequila</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8338 Woodhaven BLVD</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$401.03</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Dos Marias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 New Main St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$470.34</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Finleys of Greene Street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43 Green St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$547.48</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Francey Bradys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72 Main Street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$1,203.12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Gallo</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3 E Main St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$587.82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Hanger 11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11911 Metropolitan Ave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$618.60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Havana Social - Stone Street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45 Stone Street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$1,194.68</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Hibiscus Bar</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12418 101st Ave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$491.24</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Horses and Divorces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285 Bedford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$287.01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Hot Jalapeno</a:t>
                      </a:r>
                      <a:endParaRPr sz="900">
                        <a:solidFill>
                          <a:srgbClr val="444649"/>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219 E 116th ST</a:t>
                      </a:r>
                      <a:endParaRPr sz="900">
                        <a:solidFill>
                          <a:srgbClr val="444649"/>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$538.95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Hurricane Grill &amp; Wings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496 County Road 111 STE 2</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$538.95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il Sole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233 Dykman St</a:t>
                      </a:r>
                      <a:endParaRPr sz="900">
                        <a:solidFill>
                          <a:srgbClr val="444649"/>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$482.89</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Katch Astoria</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3119 Newtown Ave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$599.21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Kent Ale House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51 Kent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$1,031.00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La Cantinita</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2715 Hempstead TPKE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190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$1,114.54</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La Perla</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65 E Main St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$733.88</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Lazy Boy Saloon</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154 Mamaroneck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$470.34</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Lucharitos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834 Walt Whitman Rd. Ste B</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$1,090.74</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Lucy's Cantina</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 Pennslyvania Plaza</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$634.28</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1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Mad Dog &amp; Beans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83 Pearl Street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$439.90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3"/>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NY</a:t>
            </a:r>
            <a:endParaRPr/>
          </a:p>
        </p:txBody>
      </p:sp>
      <p:sp>
        <p:nvSpPr>
          <p:cNvPr id="1200" name="Google Shape;1200;p123"/>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201" name="Google Shape;1201;p123"/>
          <p:cNvGraphicFramePr/>
          <p:nvPr/>
        </p:nvGraphicFramePr>
        <p:xfrm>
          <a:off x="411480" y="1371600"/>
          <a:ext cx="3000000" cy="3000000"/>
        </p:xfrm>
        <a:graphic>
          <a:graphicData uri="http://schemas.openxmlformats.org/drawingml/2006/table">
            <a:tbl>
              <a:tblPr>
                <a:noFill/>
                <a:tableStyleId>{3EB07F5F-3F8E-4913-9F97-5F8A8DA56B7B}</a:tableStyleId>
              </a:tblPr>
              <a:tblGrid>
                <a:gridCol w="2743200"/>
                <a:gridCol w="2368650"/>
                <a:gridCol w="1101675"/>
                <a:gridCol w="1222875"/>
                <a:gridCol w="1333025"/>
                <a:gridCol w="1101675"/>
                <a:gridCol w="1101675"/>
              </a:tblGrid>
              <a:tr h="242125">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ACCOUNTS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ADDRESS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EVENTS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IMPRESSIONS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ENGAGEMENTS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SAMPLED</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BAR SPEND</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Maggie Spillanes</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571 Gramatan Ave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$1,188.48</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Mamajuana</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247 Dykman St</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$463.95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Mamasuhi</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3478 E Tremont Ave</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$541.28</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McMahon's</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39 5th Ave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$520.80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Meetball Place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54 W Main St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$370.80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Mesa Azteca</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91 Wykoff Ave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$391.94</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MG 54 Bar</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1548 1546 UniversityAve</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$462.95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Minnesotas</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959 W Beech St</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39</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$451.19</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Minnesotas</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76 W Main St</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$576.00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Mission taco</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371 New York Ave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$569.36</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Ocean's 8 Billiards</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308 Flatbush Ave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$403.20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One Station Plaza</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21310 41ST AVE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$733.73</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ONeil's</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6421 53rd DR</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$476.93</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Pig Beach</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35 37 36th ST</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$386.63</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Puerto Plata</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42 Woodcleft Ave</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$708.19</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Queens Beer Factory</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8613 Northern BLVD</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$447.74</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23500">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Rambling House</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4292 Katohna AVE</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$600.00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Rancho Grande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1789 Central Park Ave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$244.10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Ray's Bar</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177 Chrystie Street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$1,142.40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235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RC Dugans</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2316 Hempstead TPKE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$600.00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Republic Latin Fusion</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181 N 10th St</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$474.75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487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Rockwells</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60 Terry RD</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$432.00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24"/>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NY</a:t>
            </a:r>
            <a:endParaRPr/>
          </a:p>
        </p:txBody>
      </p:sp>
      <p:sp>
        <p:nvSpPr>
          <p:cNvPr id="1207" name="Google Shape;1207;p124"/>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208" name="Google Shape;1208;p124"/>
          <p:cNvGraphicFramePr/>
          <p:nvPr/>
        </p:nvGraphicFramePr>
        <p:xfrm>
          <a:off x="411480" y="1371600"/>
          <a:ext cx="3000000" cy="3000000"/>
        </p:xfrm>
        <a:graphic>
          <a:graphicData uri="http://schemas.openxmlformats.org/drawingml/2006/table">
            <a:tbl>
              <a:tblPr>
                <a:noFill/>
                <a:tableStyleId>{3EB07F5F-3F8E-4913-9F97-5F8A8DA56B7B}</a:tableStyleId>
              </a:tblPr>
              <a:tblGrid>
                <a:gridCol w="2743200"/>
                <a:gridCol w="2368600"/>
                <a:gridCol w="1101700"/>
                <a:gridCol w="1222850"/>
                <a:gridCol w="1333050"/>
                <a:gridCol w="1101700"/>
                <a:gridCol w="1101700"/>
              </a:tblGrid>
              <a:tr h="230375">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ACCOUNTS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ADDRESS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EVENTS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IMPRESSIONS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ENGAGEMENTS</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SAMPLED</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BAR SPEND</a:t>
                      </a:r>
                      <a:endParaRPr b="1"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Roebling Sporting Club</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225 N 8th St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$397.13</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Rudis Bar &amp; Grill</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554 Medford Ave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$446.90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Rust &amp; Gold</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345 Main ST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$391.04</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Salty Dog</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7509 3rd Ave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$589.85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Salud</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1413 Bushwick Ave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$274.37</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Saxon Woods Grill</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315 Mamaroneck Rd</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$504.00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Seafood City</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459 City Island Ave</a:t>
                      </a:r>
                      <a:endParaRPr sz="900">
                        <a:solidFill>
                          <a:srgbClr val="444649"/>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85</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$432.00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Sean Ogs</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6002 Woodside Ave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$450.00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Stephens Green</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12 Fisher Ave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$846.00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Sucker Punch</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344 3rd Avenue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280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$1,153.77</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Superfine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126 Front St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140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$1,152.00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Sweet Spot</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2272 31st St</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$576.17</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Tacovision</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244 E 53rd Street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$541.26</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Tailgate Brooklyn</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86 N 11th St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$1,175.89</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TaqueRio Taco Bar</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 Van Der Donck St</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130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$1,160.14</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That Bar</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47 5th Ave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$558.08</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Bench Bar &amp; Grill</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1095 N Country RD</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$508.36</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65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Corner</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270 Main St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$600.00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Gaf</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1696 2nd Avenue</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$1,245.72</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65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Gaf West</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401 W 48th Street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$600.00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194925">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Kettle Black</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8622 3rd Ave</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$553.88</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1265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Mean Fiddler</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266 W 47th Street</a:t>
                      </a:r>
                      <a:endParaRPr sz="900">
                        <a:solidFill>
                          <a:srgbClr val="202124"/>
                        </a:solidFill>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$600.00</a:t>
                      </a:r>
                      <a:endParaRPr sz="900">
                        <a:latin typeface="Poppins"/>
                        <a:ea typeface="Poppins"/>
                        <a:cs typeface="Poppins"/>
                        <a:sym typeface="Poppins"/>
                      </a:endParaRPr>
                    </a:p>
                  </a:txBody>
                  <a:tcPr marT="19050" marB="19050" marR="28575" marL="28575"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5"/>
          <p:cNvSpPr txBox="1"/>
          <p:nvPr>
            <p:ph type="title"/>
          </p:nvPr>
        </p:nvSpPr>
        <p:spPr>
          <a:xfrm>
            <a:off x="419100" y="495301"/>
            <a:ext cx="11353800" cy="914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ACCOUNT DETAILS - NY</a:t>
            </a:r>
            <a:endParaRPr/>
          </a:p>
        </p:txBody>
      </p:sp>
      <p:sp>
        <p:nvSpPr>
          <p:cNvPr id="1214" name="Google Shape;1214;p12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215" name="Google Shape;1215;p125"/>
          <p:cNvGraphicFramePr/>
          <p:nvPr/>
        </p:nvGraphicFramePr>
        <p:xfrm>
          <a:off x="609667" y="1562100"/>
          <a:ext cx="3000000" cy="3000000"/>
        </p:xfrm>
        <a:graphic>
          <a:graphicData uri="http://schemas.openxmlformats.org/drawingml/2006/table">
            <a:tbl>
              <a:tblPr>
                <a:noFill/>
                <a:tableStyleId>{3EB07F5F-3F8E-4913-9F97-5F8A8DA56B7B}</a:tableStyleId>
              </a:tblPr>
              <a:tblGrid>
                <a:gridCol w="1567525"/>
                <a:gridCol w="1567525"/>
                <a:gridCol w="1567525"/>
                <a:gridCol w="1567525"/>
                <a:gridCol w="1567525"/>
                <a:gridCol w="1567525"/>
                <a:gridCol w="1567525"/>
              </a:tblGrid>
              <a:tr h="201700">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ACCOUNTS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ADDRESS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EVENTS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IMPRESSIONS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ENGAGEMENTS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SAMPLED</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BAR SPEND</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Red Hot Grill</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1701 2nd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$644.40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Waylon</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736 10th Avenue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$579.94</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The Wild Goose Pub</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5420 Roosevelt Ave</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$524.11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Tiesto's Restaurant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411 W Main St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$600.00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Tito Murphy's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346 W 46th Street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$1,245.72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Tommys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109 Main St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$432.00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Toro Loco</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15 Stone Street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$618.60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Tropix Bar &amp; Grill</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9532 Queens BLVD</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$427.28</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Vistamar</a:t>
                      </a:r>
                      <a:endParaRPr sz="900">
                        <a:solidFill>
                          <a:srgbClr val="444649"/>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565 City Island Ave</a:t>
                      </a:r>
                      <a:endParaRPr sz="900">
                        <a:solidFill>
                          <a:srgbClr val="444649"/>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$532.88</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Viva Toro</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987 Grand St</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90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$481.23</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Walters Bar</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389 8th Avenue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$524.30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Walters Cottage</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500 W 43rd St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$570.64</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Wash. Irving Boat Club</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202124"/>
                          </a:solidFill>
                          <a:latin typeface="Poppins"/>
                          <a:ea typeface="Poppins"/>
                          <a:cs typeface="Poppins"/>
                          <a:sym typeface="Poppins"/>
                        </a:rPr>
                        <a:t>238 Green St</a:t>
                      </a:r>
                      <a:endParaRPr sz="900">
                        <a:solidFill>
                          <a:srgbClr val="202124"/>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150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100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$287.84</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Yankee Tavern</a:t>
                      </a:r>
                      <a:endParaRPr sz="900">
                        <a:solidFill>
                          <a:srgbClr val="444649"/>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444649"/>
                          </a:solidFill>
                          <a:latin typeface="Poppins"/>
                          <a:ea typeface="Poppins"/>
                          <a:cs typeface="Poppins"/>
                          <a:sym typeface="Poppins"/>
                        </a:rPr>
                        <a:t>72 E 161st St</a:t>
                      </a:r>
                      <a:endParaRPr sz="900">
                        <a:solidFill>
                          <a:srgbClr val="444649"/>
                        </a:solidFill>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75</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70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$519.12</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Years</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8609 Northern BLVD</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1</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60</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oppins"/>
                          <a:ea typeface="Poppins"/>
                          <a:cs typeface="Poppins"/>
                          <a:sym typeface="Poppins"/>
                        </a:rPr>
                        <a:t>$317.39</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tcPr>
                </a:tc>
              </a:tr>
              <a:tr h="201700">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TOTALS</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120</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10781</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8915</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6875</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latin typeface="Poppins"/>
                          <a:ea typeface="Poppins"/>
                          <a:cs typeface="Poppins"/>
                          <a:sym typeface="Poppins"/>
                        </a:rPr>
                        <a:t>$62,187.90</a:t>
                      </a:r>
                      <a:endParaRPr b="1" sz="900">
                        <a:latin typeface="Poppins"/>
                        <a:ea typeface="Poppins"/>
                        <a:cs typeface="Poppins"/>
                        <a:sym typeface="Poppins"/>
                      </a:endParaRPr>
                    </a:p>
                  </a:txBody>
                  <a:tcPr marT="0" marB="0" marR="0" marL="0" anchor="ctr">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65"/>
          <p:cNvPicPr preferRelativeResize="0"/>
          <p:nvPr/>
        </p:nvPicPr>
        <p:blipFill rotWithShape="1">
          <a:blip r:embed="rId3">
            <a:alphaModFix/>
          </a:blip>
          <a:srcRect b="8045" l="1467" r="14186" t="21252"/>
          <a:stretch/>
        </p:blipFill>
        <p:spPr>
          <a:xfrm>
            <a:off x="8645300" y="2617401"/>
            <a:ext cx="3546701" cy="2229777"/>
          </a:xfrm>
          <a:prstGeom prst="rect">
            <a:avLst/>
          </a:prstGeom>
          <a:noFill/>
          <a:ln>
            <a:noFill/>
          </a:ln>
        </p:spPr>
      </p:pic>
      <p:pic>
        <p:nvPicPr>
          <p:cNvPr id="539" name="Google Shape;539;p65"/>
          <p:cNvPicPr preferRelativeResize="0"/>
          <p:nvPr/>
        </p:nvPicPr>
        <p:blipFill rotWithShape="1">
          <a:blip r:embed="rId4">
            <a:alphaModFix/>
          </a:blip>
          <a:srcRect b="0" l="0" r="10570" t="0"/>
          <a:stretch/>
        </p:blipFill>
        <p:spPr>
          <a:xfrm>
            <a:off x="6100550" y="7650"/>
            <a:ext cx="2545250" cy="3794675"/>
          </a:xfrm>
          <a:prstGeom prst="rect">
            <a:avLst/>
          </a:prstGeom>
          <a:noFill/>
          <a:ln>
            <a:noFill/>
          </a:ln>
        </p:spPr>
      </p:pic>
      <p:pic>
        <p:nvPicPr>
          <p:cNvPr id="540" name="Google Shape;540;p65"/>
          <p:cNvPicPr preferRelativeResize="0"/>
          <p:nvPr/>
        </p:nvPicPr>
        <p:blipFill rotWithShape="1">
          <a:blip r:embed="rId5">
            <a:alphaModFix amt="84000"/>
          </a:blip>
          <a:srcRect b="8190" l="5684" r="9969" t="8821"/>
          <a:stretch/>
        </p:blipFill>
        <p:spPr>
          <a:xfrm>
            <a:off x="8645300" y="0"/>
            <a:ext cx="3546700" cy="2617401"/>
          </a:xfrm>
          <a:prstGeom prst="rect">
            <a:avLst/>
          </a:prstGeom>
          <a:noFill/>
          <a:ln>
            <a:noFill/>
          </a:ln>
        </p:spPr>
      </p:pic>
      <p:pic>
        <p:nvPicPr>
          <p:cNvPr id="541" name="Google Shape;541;p65"/>
          <p:cNvPicPr preferRelativeResize="0"/>
          <p:nvPr/>
        </p:nvPicPr>
        <p:blipFill rotWithShape="1">
          <a:blip r:embed="rId6">
            <a:alphaModFix/>
          </a:blip>
          <a:srcRect b="4979" l="0" r="0" t="4979"/>
          <a:stretch/>
        </p:blipFill>
        <p:spPr>
          <a:xfrm>
            <a:off x="6096000" y="3802350"/>
            <a:ext cx="2545248" cy="3055652"/>
          </a:xfrm>
          <a:prstGeom prst="rect">
            <a:avLst/>
          </a:prstGeom>
          <a:noFill/>
          <a:ln>
            <a:noFill/>
          </a:ln>
        </p:spPr>
      </p:pic>
      <p:pic>
        <p:nvPicPr>
          <p:cNvPr id="542" name="Google Shape;542;p65"/>
          <p:cNvPicPr preferRelativeResize="0"/>
          <p:nvPr/>
        </p:nvPicPr>
        <p:blipFill rotWithShape="1">
          <a:blip r:embed="rId7">
            <a:alphaModFix/>
          </a:blip>
          <a:srcRect b="16177" l="0" r="0" t="0"/>
          <a:stretch/>
        </p:blipFill>
        <p:spPr>
          <a:xfrm>
            <a:off x="8645300" y="4628225"/>
            <a:ext cx="3546698" cy="2229777"/>
          </a:xfrm>
          <a:prstGeom prst="rect">
            <a:avLst/>
          </a:prstGeom>
          <a:noFill/>
          <a:ln>
            <a:noFill/>
          </a:ln>
        </p:spPr>
      </p:pic>
      <p:sp>
        <p:nvSpPr>
          <p:cNvPr id="543" name="Google Shape;543;p65"/>
          <p:cNvSpPr txBox="1"/>
          <p:nvPr>
            <p:ph type="title"/>
          </p:nvPr>
        </p:nvSpPr>
        <p:spPr>
          <a:xfrm>
            <a:off x="419100" y="502775"/>
            <a:ext cx="5676900" cy="906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spcBef>
                <a:spcPts val="0"/>
              </a:spcBef>
              <a:spcAft>
                <a:spcPts val="0"/>
              </a:spcAft>
              <a:buClr>
                <a:schemeClr val="dk1"/>
              </a:buClr>
              <a:buSzPts val="2800"/>
              <a:buFont typeface="Arial Black"/>
              <a:buNone/>
            </a:pPr>
            <a:r>
              <a:rPr lang="en"/>
              <a:t>STREET TEAM</a:t>
            </a:r>
            <a:endParaRPr/>
          </a:p>
          <a:p>
            <a:pPr indent="0" lvl="0" marL="0" rtl="0" algn="l">
              <a:lnSpc>
                <a:spcPct val="85000"/>
              </a:lnSpc>
              <a:spcBef>
                <a:spcPts val="0"/>
              </a:spcBef>
              <a:spcAft>
                <a:spcPts val="0"/>
              </a:spcAft>
              <a:buClr>
                <a:schemeClr val="dk1"/>
              </a:buClr>
              <a:buSzPts val="2800"/>
              <a:buFont typeface="Arial Black"/>
              <a:buNone/>
            </a:pPr>
            <a:r>
              <a:t/>
            </a:r>
            <a:endParaRPr/>
          </a:p>
        </p:txBody>
      </p:sp>
      <p:sp>
        <p:nvSpPr>
          <p:cNvPr id="544" name="Google Shape;544;p65"/>
          <p:cNvSpPr txBox="1"/>
          <p:nvPr>
            <p:ph idx="1" type="body"/>
          </p:nvPr>
        </p:nvSpPr>
        <p:spPr>
          <a:xfrm>
            <a:off x="204000" y="1409675"/>
            <a:ext cx="5517900" cy="4827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b="1" sz="1400">
              <a:solidFill>
                <a:srgbClr val="374151"/>
              </a:solidFill>
              <a:latin typeface="Poppins"/>
              <a:ea typeface="Poppins"/>
              <a:cs typeface="Poppins"/>
              <a:sym typeface="Poppins"/>
            </a:endParaRPr>
          </a:p>
          <a:p>
            <a:pPr indent="-317500" lvl="0" marL="457200" rtl="0" algn="l">
              <a:lnSpc>
                <a:spcPct val="115000"/>
              </a:lnSpc>
              <a:spcBef>
                <a:spcPts val="0"/>
              </a:spcBef>
              <a:spcAft>
                <a:spcPts val="0"/>
              </a:spcAft>
              <a:buClr>
                <a:srgbClr val="374151"/>
              </a:buClr>
              <a:buSzPts val="1400"/>
              <a:buFont typeface="Poppins"/>
              <a:buChar char="●"/>
            </a:pPr>
            <a:r>
              <a:rPr b="1" lang="en" sz="1400">
                <a:solidFill>
                  <a:srgbClr val="374151"/>
                </a:solidFill>
                <a:latin typeface="Poppins"/>
                <a:ea typeface="Poppins"/>
                <a:cs typeface="Poppins"/>
                <a:sym typeface="Poppins"/>
              </a:rPr>
              <a:t>91 BRAND AMBASSADORS:</a:t>
            </a:r>
            <a:endParaRPr b="1" sz="1400">
              <a:solidFill>
                <a:srgbClr val="374151"/>
              </a:solidFill>
              <a:latin typeface="Poppins"/>
              <a:ea typeface="Poppins"/>
              <a:cs typeface="Poppins"/>
              <a:sym typeface="Poppins"/>
            </a:endParaRPr>
          </a:p>
          <a:p>
            <a:pPr indent="-317500" lvl="1" marL="914400" rtl="0" algn="l">
              <a:lnSpc>
                <a:spcPct val="115000"/>
              </a:lnSpc>
              <a:spcBef>
                <a:spcPts val="0"/>
              </a:spcBef>
              <a:spcAft>
                <a:spcPts val="0"/>
              </a:spcAft>
              <a:buClr>
                <a:srgbClr val="374151"/>
              </a:buClr>
              <a:buSzPts val="1400"/>
              <a:buFont typeface="Poppins Light"/>
              <a:buChar char="●"/>
            </a:pPr>
            <a:r>
              <a:rPr lang="en">
                <a:solidFill>
                  <a:srgbClr val="374151"/>
                </a:solidFill>
              </a:rPr>
              <a:t>Vital extension of the sales team</a:t>
            </a:r>
            <a:endParaRPr>
              <a:solidFill>
                <a:srgbClr val="374151"/>
              </a:solidFill>
            </a:endParaRPr>
          </a:p>
          <a:p>
            <a:pPr indent="-317500" lvl="1" marL="914400" rtl="0" algn="l">
              <a:lnSpc>
                <a:spcPct val="115000"/>
              </a:lnSpc>
              <a:spcBef>
                <a:spcPts val="0"/>
              </a:spcBef>
              <a:spcAft>
                <a:spcPts val="0"/>
              </a:spcAft>
              <a:buClr>
                <a:srgbClr val="374151"/>
              </a:buClr>
              <a:buSzPts val="1400"/>
              <a:buFont typeface="Poppins Light"/>
              <a:buChar char="●"/>
            </a:pPr>
            <a:r>
              <a:rPr lang="en">
                <a:solidFill>
                  <a:srgbClr val="374151"/>
                </a:solidFill>
              </a:rPr>
              <a:t>Brought Modelo to life, adding brand visibility</a:t>
            </a:r>
            <a:endParaRPr>
              <a:solidFill>
                <a:srgbClr val="374151"/>
              </a:solidFill>
            </a:endParaRPr>
          </a:p>
          <a:p>
            <a:pPr indent="-317500" lvl="1" marL="914400" rtl="0" algn="l">
              <a:lnSpc>
                <a:spcPct val="115000"/>
              </a:lnSpc>
              <a:spcBef>
                <a:spcPts val="0"/>
              </a:spcBef>
              <a:spcAft>
                <a:spcPts val="0"/>
              </a:spcAft>
              <a:buClr>
                <a:srgbClr val="374151"/>
              </a:buClr>
              <a:buSzPts val="1400"/>
              <a:buFont typeface="Poppins Light"/>
              <a:buChar char="●"/>
            </a:pPr>
            <a:r>
              <a:rPr lang="en">
                <a:solidFill>
                  <a:srgbClr val="374151"/>
                </a:solidFill>
              </a:rPr>
              <a:t>Made authentic, lasting impressions on consumers</a:t>
            </a:r>
            <a:endParaRPr>
              <a:solidFill>
                <a:srgbClr val="374151"/>
              </a:solidFill>
            </a:endParaRPr>
          </a:p>
          <a:p>
            <a:pPr indent="0" lvl="0" marL="914400" rtl="0" algn="l">
              <a:lnSpc>
                <a:spcPct val="115000"/>
              </a:lnSpc>
              <a:spcBef>
                <a:spcPts val="0"/>
              </a:spcBef>
              <a:spcAft>
                <a:spcPts val="0"/>
              </a:spcAft>
              <a:buNone/>
            </a:pPr>
            <a:r>
              <a:t/>
            </a:r>
            <a:endParaRPr>
              <a:solidFill>
                <a:srgbClr val="374151"/>
              </a:solidFill>
            </a:endParaRPr>
          </a:p>
          <a:p>
            <a:pPr indent="-317500" lvl="0" marL="457200" rtl="0" algn="l">
              <a:lnSpc>
                <a:spcPct val="115000"/>
              </a:lnSpc>
              <a:spcBef>
                <a:spcPts val="0"/>
              </a:spcBef>
              <a:spcAft>
                <a:spcPts val="0"/>
              </a:spcAft>
              <a:buClr>
                <a:srgbClr val="374151"/>
              </a:buClr>
              <a:buSzPts val="1400"/>
              <a:buFont typeface="Poppins"/>
              <a:buChar char="●"/>
            </a:pPr>
            <a:r>
              <a:rPr b="1" lang="en" sz="1400">
                <a:solidFill>
                  <a:srgbClr val="374151"/>
                </a:solidFill>
                <a:latin typeface="Poppins"/>
                <a:ea typeface="Poppins"/>
                <a:cs typeface="Poppins"/>
                <a:sym typeface="Poppins"/>
              </a:rPr>
              <a:t>22 LOCAL ARTISTS:</a:t>
            </a:r>
            <a:endParaRPr b="1" sz="1400">
              <a:solidFill>
                <a:srgbClr val="374151"/>
              </a:solidFill>
              <a:latin typeface="Poppins"/>
              <a:ea typeface="Poppins"/>
              <a:cs typeface="Poppins"/>
              <a:sym typeface="Poppins"/>
            </a:endParaRPr>
          </a:p>
          <a:p>
            <a:pPr indent="-317500" lvl="1" marL="914400" rtl="0" algn="l">
              <a:lnSpc>
                <a:spcPct val="115000"/>
              </a:lnSpc>
              <a:spcBef>
                <a:spcPts val="0"/>
              </a:spcBef>
              <a:spcAft>
                <a:spcPts val="0"/>
              </a:spcAft>
              <a:buClr>
                <a:srgbClr val="374151"/>
              </a:buClr>
              <a:buSzPts val="1400"/>
              <a:buFont typeface="Poppins Light"/>
              <a:buChar char="●"/>
            </a:pPr>
            <a:r>
              <a:rPr lang="en">
                <a:solidFill>
                  <a:srgbClr val="374151"/>
                </a:solidFill>
              </a:rPr>
              <a:t>Brought unique creativity to engagements</a:t>
            </a:r>
            <a:endParaRPr>
              <a:solidFill>
                <a:srgbClr val="374151"/>
              </a:solidFill>
            </a:endParaRPr>
          </a:p>
          <a:p>
            <a:pPr indent="-317500" lvl="1" marL="914400" rtl="0" algn="l">
              <a:lnSpc>
                <a:spcPct val="115000"/>
              </a:lnSpc>
              <a:spcBef>
                <a:spcPts val="0"/>
              </a:spcBef>
              <a:spcAft>
                <a:spcPts val="0"/>
              </a:spcAft>
              <a:buClr>
                <a:srgbClr val="374151"/>
              </a:buClr>
              <a:buSzPts val="1400"/>
              <a:buFont typeface="Poppins Light"/>
              <a:buChar char="●"/>
            </a:pPr>
            <a:r>
              <a:rPr lang="en">
                <a:solidFill>
                  <a:srgbClr val="374151"/>
                </a:solidFill>
              </a:rPr>
              <a:t>Provided consumers with one-of-a-kind pieces</a:t>
            </a:r>
            <a:endParaRPr>
              <a:solidFill>
                <a:srgbClr val="374151"/>
              </a:solidFill>
            </a:endParaRPr>
          </a:p>
          <a:p>
            <a:pPr indent="-317500" lvl="1" marL="914400" rtl="0" algn="l">
              <a:lnSpc>
                <a:spcPct val="115000"/>
              </a:lnSpc>
              <a:spcBef>
                <a:spcPts val="0"/>
              </a:spcBef>
              <a:spcAft>
                <a:spcPts val="0"/>
              </a:spcAft>
              <a:buClr>
                <a:srgbClr val="374151"/>
              </a:buClr>
              <a:buSzPts val="1400"/>
              <a:buFont typeface="Poppins Light"/>
              <a:buChar char="●"/>
            </a:pPr>
            <a:r>
              <a:rPr lang="en">
                <a:solidFill>
                  <a:srgbClr val="374151"/>
                </a:solidFill>
              </a:rPr>
              <a:t>Connected with consumers on a hyper-local level, showcasing brand authenticity</a:t>
            </a:r>
            <a:endParaRPr>
              <a:solidFill>
                <a:srgbClr val="374151"/>
              </a:solidFill>
            </a:endParaRPr>
          </a:p>
          <a:p>
            <a:pPr indent="0" lvl="0" marL="914400" rtl="0" algn="l">
              <a:lnSpc>
                <a:spcPct val="115000"/>
              </a:lnSpc>
              <a:spcBef>
                <a:spcPts val="0"/>
              </a:spcBef>
              <a:spcAft>
                <a:spcPts val="0"/>
              </a:spcAft>
              <a:buNone/>
            </a:pPr>
            <a:r>
              <a:t/>
            </a:r>
            <a:endParaRPr>
              <a:solidFill>
                <a:srgbClr val="374151"/>
              </a:solidFill>
            </a:endParaRPr>
          </a:p>
          <a:p>
            <a:pPr indent="-317500" lvl="0" marL="457200" rtl="0" algn="l">
              <a:lnSpc>
                <a:spcPct val="115000"/>
              </a:lnSpc>
              <a:spcBef>
                <a:spcPts val="0"/>
              </a:spcBef>
              <a:spcAft>
                <a:spcPts val="0"/>
              </a:spcAft>
              <a:buClr>
                <a:srgbClr val="374151"/>
              </a:buClr>
              <a:buSzPts val="1400"/>
              <a:buFont typeface="Poppins"/>
              <a:buChar char="●"/>
            </a:pPr>
            <a:r>
              <a:rPr b="1" lang="en" sz="1400">
                <a:solidFill>
                  <a:srgbClr val="374151"/>
                </a:solidFill>
                <a:latin typeface="Poppins"/>
                <a:ea typeface="Poppins"/>
                <a:cs typeface="Poppins"/>
                <a:sym typeface="Poppins"/>
              </a:rPr>
              <a:t>6 TOUR MANAGERS:</a:t>
            </a:r>
            <a:endParaRPr b="1" sz="1400">
              <a:solidFill>
                <a:srgbClr val="374151"/>
              </a:solidFill>
              <a:latin typeface="Poppins"/>
              <a:ea typeface="Poppins"/>
              <a:cs typeface="Poppins"/>
              <a:sym typeface="Poppins"/>
            </a:endParaRPr>
          </a:p>
          <a:p>
            <a:pPr indent="-317500" lvl="1" marL="914400" rtl="0" algn="l">
              <a:lnSpc>
                <a:spcPct val="115000"/>
              </a:lnSpc>
              <a:spcBef>
                <a:spcPts val="0"/>
              </a:spcBef>
              <a:spcAft>
                <a:spcPts val="0"/>
              </a:spcAft>
              <a:buClr>
                <a:srgbClr val="374151"/>
              </a:buClr>
              <a:buSzPts val="1400"/>
              <a:buFont typeface="Poppins Light"/>
              <a:buChar char="●"/>
            </a:pPr>
            <a:r>
              <a:rPr lang="en">
                <a:solidFill>
                  <a:srgbClr val="374151"/>
                </a:solidFill>
              </a:rPr>
              <a:t>Integral part of the brand</a:t>
            </a:r>
            <a:endParaRPr>
              <a:solidFill>
                <a:srgbClr val="374151"/>
              </a:solidFill>
            </a:endParaRPr>
          </a:p>
          <a:p>
            <a:pPr indent="-317500" lvl="1" marL="914400" rtl="0" algn="l">
              <a:lnSpc>
                <a:spcPct val="115000"/>
              </a:lnSpc>
              <a:spcBef>
                <a:spcPts val="0"/>
              </a:spcBef>
              <a:spcAft>
                <a:spcPts val="0"/>
              </a:spcAft>
              <a:buClr>
                <a:srgbClr val="374151"/>
              </a:buClr>
              <a:buSzPts val="1400"/>
              <a:buFont typeface="Poppins Light"/>
              <a:buChar char="●"/>
            </a:pPr>
            <a:r>
              <a:rPr lang="en">
                <a:solidFill>
                  <a:srgbClr val="374151"/>
                </a:solidFill>
              </a:rPr>
              <a:t>Showcased the custom van as a photo opp and key talking point</a:t>
            </a:r>
            <a:endParaRPr>
              <a:solidFill>
                <a:srgbClr val="374151"/>
              </a:solidFill>
            </a:endParaRPr>
          </a:p>
          <a:p>
            <a:pPr indent="-317500" lvl="1" marL="914400" rtl="0" algn="l">
              <a:lnSpc>
                <a:spcPct val="115000"/>
              </a:lnSpc>
              <a:spcBef>
                <a:spcPts val="0"/>
              </a:spcBef>
              <a:spcAft>
                <a:spcPts val="0"/>
              </a:spcAft>
              <a:buClr>
                <a:srgbClr val="374151"/>
              </a:buClr>
              <a:buSzPts val="1400"/>
              <a:buFont typeface="Poppins Light"/>
              <a:buChar char="●"/>
            </a:pPr>
            <a:r>
              <a:rPr lang="en">
                <a:solidFill>
                  <a:srgbClr val="374151"/>
                </a:solidFill>
              </a:rPr>
              <a:t>Ensured consumer experience at the van setup was optimized to its fullest potential.</a:t>
            </a:r>
            <a:endParaRPr>
              <a:solidFill>
                <a:srgbClr val="374151"/>
              </a:solidFill>
            </a:endParaRPr>
          </a:p>
          <a:p>
            <a:pPr indent="0" lvl="0" marL="0" rtl="0" algn="l">
              <a:lnSpc>
                <a:spcPct val="100000"/>
              </a:lnSpc>
              <a:spcBef>
                <a:spcPts val="0"/>
              </a:spcBef>
              <a:spcAft>
                <a:spcPts val="0"/>
              </a:spcAft>
              <a:buClr>
                <a:schemeClr val="dk1"/>
              </a:buClr>
              <a:buSzPts val="1100"/>
              <a:buFont typeface="Arial"/>
              <a:buNone/>
            </a:pPr>
            <a:r>
              <a:t/>
            </a:r>
            <a:endParaRPr b="1" sz="1400">
              <a:latin typeface="Poppins"/>
              <a:ea typeface="Poppins"/>
              <a:cs typeface="Poppins"/>
              <a:sym typeface="Poppins"/>
            </a:endParaRPr>
          </a:p>
        </p:txBody>
      </p:sp>
      <p:sp>
        <p:nvSpPr>
          <p:cNvPr id="545" name="Google Shape;545;p65"/>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latin typeface="Poppins Black"/>
                <a:ea typeface="Poppins Black"/>
                <a:cs typeface="Poppins Black"/>
                <a:sym typeface="Poppins Black"/>
              </a:rPr>
              <a:t>‹#›</a:t>
            </a:fld>
            <a:endParaRPr>
              <a:latin typeface="Poppins Black"/>
              <a:ea typeface="Poppins Black"/>
              <a:cs typeface="Poppins Black"/>
              <a:sym typeface="Poppins Black"/>
            </a:endParaRPr>
          </a:p>
        </p:txBody>
      </p:sp>
      <p:pic>
        <p:nvPicPr>
          <p:cNvPr id="546" name="Google Shape;546;p65"/>
          <p:cNvPicPr preferRelativeResize="0"/>
          <p:nvPr/>
        </p:nvPicPr>
        <p:blipFill rotWithShape="1">
          <a:blip r:embed="rId8">
            <a:alphaModFix/>
          </a:blip>
          <a:srcRect b="0" l="0" r="0" t="0"/>
          <a:stretch/>
        </p:blipFill>
        <p:spPr>
          <a:xfrm>
            <a:off x="11606460" y="6355008"/>
            <a:ext cx="365760" cy="365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6"/>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ACTIVATIONS</a:t>
            </a:r>
            <a:endParaRPr/>
          </a:p>
        </p:txBody>
      </p:sp>
      <p:sp>
        <p:nvSpPr>
          <p:cNvPr id="552" name="Google Shape;552;p66"/>
          <p:cNvSpPr txBox="1"/>
          <p:nvPr>
            <p:ph idx="1" type="body"/>
          </p:nvPr>
        </p:nvSpPr>
        <p:spPr>
          <a:xfrm>
            <a:off x="419100" y="1055125"/>
            <a:ext cx="5448300" cy="502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b="1" sz="1400">
              <a:solidFill>
                <a:srgbClr val="374151"/>
              </a:solidFill>
              <a:latin typeface="Poppins"/>
              <a:ea typeface="Poppins"/>
              <a:cs typeface="Poppins"/>
              <a:sym typeface="Poppins"/>
            </a:endParaRPr>
          </a:p>
          <a:p>
            <a:pPr indent="0" lvl="0" marL="0" rtl="0" algn="l">
              <a:lnSpc>
                <a:spcPct val="115000"/>
              </a:lnSpc>
              <a:spcBef>
                <a:spcPts val="1500"/>
              </a:spcBef>
              <a:spcAft>
                <a:spcPts val="0"/>
              </a:spcAft>
              <a:buClr>
                <a:schemeClr val="dk1"/>
              </a:buClr>
              <a:buSzPts val="1100"/>
              <a:buFont typeface="Arial"/>
              <a:buNone/>
            </a:pPr>
            <a:r>
              <a:rPr b="1" lang="en" sz="1400">
                <a:solidFill>
                  <a:srgbClr val="374151"/>
                </a:solidFill>
                <a:latin typeface="Poppins"/>
                <a:ea typeface="Poppins"/>
                <a:cs typeface="Poppins"/>
                <a:sym typeface="Poppins"/>
              </a:rPr>
              <a:t>BA led activations (No van or artist):</a:t>
            </a:r>
            <a:endParaRPr b="1" sz="1400">
              <a:solidFill>
                <a:srgbClr val="374151"/>
              </a:solidFill>
              <a:latin typeface="Poppins"/>
              <a:ea typeface="Poppins"/>
              <a:cs typeface="Poppins"/>
              <a:sym typeface="Poppins"/>
            </a:endParaRPr>
          </a:p>
          <a:p>
            <a:pPr indent="-317500" lvl="0" marL="457200" rtl="0" algn="l">
              <a:lnSpc>
                <a:spcPct val="115000"/>
              </a:lnSpc>
              <a:spcBef>
                <a:spcPts val="1500"/>
              </a:spcBef>
              <a:spcAft>
                <a:spcPts val="0"/>
              </a:spcAft>
              <a:buClr>
                <a:srgbClr val="374151"/>
              </a:buClr>
              <a:buSzPts val="1400"/>
              <a:buFont typeface="Poppins Light"/>
              <a:buChar char="●"/>
            </a:pPr>
            <a:r>
              <a:rPr lang="en" sz="1400">
                <a:solidFill>
                  <a:srgbClr val="374151"/>
                </a:solidFill>
              </a:rPr>
              <a:t>Sampling &amp; brand education</a:t>
            </a:r>
            <a:endParaRPr sz="1400">
              <a:solidFill>
                <a:srgbClr val="374151"/>
              </a:solidFill>
            </a:endParaRPr>
          </a:p>
          <a:p>
            <a:pPr indent="-317500" lvl="0" marL="457200" rtl="0" algn="l">
              <a:lnSpc>
                <a:spcPct val="115000"/>
              </a:lnSpc>
              <a:spcBef>
                <a:spcPts val="0"/>
              </a:spcBef>
              <a:spcAft>
                <a:spcPts val="0"/>
              </a:spcAft>
              <a:buClr>
                <a:srgbClr val="374151"/>
              </a:buClr>
              <a:buSzPts val="1400"/>
              <a:buFont typeface="Poppins Light"/>
              <a:buChar char="●"/>
            </a:pPr>
            <a:r>
              <a:rPr lang="en" sz="1400">
                <a:solidFill>
                  <a:srgbClr val="374151"/>
                </a:solidFill>
              </a:rPr>
              <a:t>BA led activations featuring customized block printing giveaways.</a:t>
            </a:r>
            <a:endParaRPr sz="1400">
              <a:solidFill>
                <a:srgbClr val="374151"/>
              </a:solidFill>
            </a:endParaRPr>
          </a:p>
          <a:p>
            <a:pPr indent="-317500" lvl="0" marL="457200" rtl="0" algn="l">
              <a:lnSpc>
                <a:spcPct val="115000"/>
              </a:lnSpc>
              <a:spcBef>
                <a:spcPts val="0"/>
              </a:spcBef>
              <a:spcAft>
                <a:spcPts val="0"/>
              </a:spcAft>
              <a:buClr>
                <a:srgbClr val="374151"/>
              </a:buClr>
              <a:buSzPts val="1400"/>
              <a:buFont typeface="Poppins Light"/>
              <a:buChar char="●"/>
            </a:pPr>
            <a:r>
              <a:rPr lang="en" sz="1400">
                <a:solidFill>
                  <a:srgbClr val="374151"/>
                </a:solidFill>
              </a:rPr>
              <a:t>Hyper-local city callouts for personalized engagement.</a:t>
            </a:r>
            <a:endParaRPr sz="1400">
              <a:solidFill>
                <a:srgbClr val="374151"/>
              </a:solidFill>
            </a:endParaRPr>
          </a:p>
          <a:p>
            <a:pPr indent="-317500" lvl="0" marL="457200" rtl="0" algn="l">
              <a:lnSpc>
                <a:spcPct val="115000"/>
              </a:lnSpc>
              <a:spcBef>
                <a:spcPts val="0"/>
              </a:spcBef>
              <a:spcAft>
                <a:spcPts val="0"/>
              </a:spcAft>
              <a:buClr>
                <a:srgbClr val="374151"/>
              </a:buClr>
              <a:buSzPts val="1400"/>
              <a:buFont typeface="Poppins Light"/>
              <a:buChar char="●"/>
            </a:pPr>
            <a:r>
              <a:rPr lang="en" sz="1400">
                <a:solidFill>
                  <a:srgbClr val="374151"/>
                </a:solidFill>
              </a:rPr>
              <a:t>Upgraded giveaways: totes, shirts, hats for enhanced experience.</a:t>
            </a:r>
            <a:endParaRPr sz="1400">
              <a:solidFill>
                <a:srgbClr val="374151"/>
              </a:solidFill>
            </a:endParaRPr>
          </a:p>
          <a:p>
            <a:pPr indent="-317500" lvl="0" marL="457200" rtl="0" algn="l">
              <a:lnSpc>
                <a:spcPct val="115000"/>
              </a:lnSpc>
              <a:spcBef>
                <a:spcPts val="0"/>
              </a:spcBef>
              <a:spcAft>
                <a:spcPts val="0"/>
              </a:spcAft>
              <a:buClr>
                <a:srgbClr val="374151"/>
              </a:buClr>
              <a:buSzPts val="1400"/>
              <a:buFont typeface="Poppins Light"/>
              <a:buChar char="●"/>
            </a:pPr>
            <a:r>
              <a:rPr lang="en" sz="1400">
                <a:solidFill>
                  <a:srgbClr val="374151"/>
                </a:solidFill>
              </a:rPr>
              <a:t>Spanish POS, custom tap handles,  and a custom e-scooter sweepstakes.</a:t>
            </a:r>
            <a:endParaRPr sz="14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b="1" lang="en" sz="1400">
                <a:solidFill>
                  <a:srgbClr val="374151"/>
                </a:solidFill>
                <a:latin typeface="Poppins"/>
                <a:ea typeface="Poppins"/>
                <a:cs typeface="Poppins"/>
                <a:sym typeface="Poppins"/>
              </a:rPr>
              <a:t>Elevated activations with the (van + artist):</a:t>
            </a:r>
            <a:endParaRPr b="1" sz="1400">
              <a:solidFill>
                <a:srgbClr val="374151"/>
              </a:solidFill>
              <a:latin typeface="Poppins"/>
              <a:ea typeface="Poppins"/>
              <a:cs typeface="Poppins"/>
              <a:sym typeface="Poppins"/>
            </a:endParaRPr>
          </a:p>
          <a:p>
            <a:pPr indent="-317500" lvl="0" marL="457200" rtl="0" algn="l">
              <a:lnSpc>
                <a:spcPct val="115000"/>
              </a:lnSpc>
              <a:spcBef>
                <a:spcPts val="1500"/>
              </a:spcBef>
              <a:spcAft>
                <a:spcPts val="0"/>
              </a:spcAft>
              <a:buClr>
                <a:srgbClr val="374151"/>
              </a:buClr>
              <a:buSzPts val="1400"/>
              <a:buFont typeface="Poppins Light"/>
              <a:buChar char="●"/>
            </a:pPr>
            <a:r>
              <a:rPr lang="en" sz="1400">
                <a:solidFill>
                  <a:srgbClr val="374151"/>
                </a:solidFill>
              </a:rPr>
              <a:t>Sampling &amp; brand education</a:t>
            </a:r>
            <a:endParaRPr sz="1400">
              <a:solidFill>
                <a:srgbClr val="374151"/>
              </a:solidFill>
            </a:endParaRPr>
          </a:p>
          <a:p>
            <a:pPr indent="-317500" lvl="0" marL="457200" rtl="0" algn="l">
              <a:lnSpc>
                <a:spcPct val="115000"/>
              </a:lnSpc>
              <a:spcBef>
                <a:spcPts val="0"/>
              </a:spcBef>
              <a:spcAft>
                <a:spcPts val="0"/>
              </a:spcAft>
              <a:buClr>
                <a:srgbClr val="374151"/>
              </a:buClr>
              <a:buSzPts val="1400"/>
              <a:buFont typeface="Poppins Light"/>
              <a:buChar char="●"/>
            </a:pPr>
            <a:r>
              <a:rPr lang="en" sz="1400">
                <a:solidFill>
                  <a:srgbClr val="374151"/>
                </a:solidFill>
              </a:rPr>
              <a:t>L</a:t>
            </a:r>
            <a:r>
              <a:rPr lang="en" sz="1400">
                <a:solidFill>
                  <a:srgbClr val="374151"/>
                </a:solidFill>
              </a:rPr>
              <a:t>ocal artist on-site customizing one-of-a-kind giveaways.</a:t>
            </a:r>
            <a:endParaRPr sz="1400">
              <a:solidFill>
                <a:srgbClr val="374151"/>
              </a:solidFill>
            </a:endParaRPr>
          </a:p>
          <a:p>
            <a:pPr indent="-317500" lvl="0" marL="457200" rtl="0" algn="l">
              <a:lnSpc>
                <a:spcPct val="115000"/>
              </a:lnSpc>
              <a:spcBef>
                <a:spcPts val="0"/>
              </a:spcBef>
              <a:spcAft>
                <a:spcPts val="0"/>
              </a:spcAft>
              <a:buClr>
                <a:srgbClr val="374151"/>
              </a:buClr>
              <a:buSzPts val="1400"/>
              <a:buFont typeface="Poppins Light"/>
              <a:buChar char="●"/>
            </a:pPr>
            <a:r>
              <a:rPr lang="en" sz="1400">
                <a:solidFill>
                  <a:srgbClr val="374151"/>
                </a:solidFill>
              </a:rPr>
              <a:t>Custom Modelo van as a billboard and photo opp for consumers.</a:t>
            </a:r>
            <a:endParaRPr sz="1400">
              <a:solidFill>
                <a:srgbClr val="374151"/>
              </a:solidFill>
            </a:endParaRPr>
          </a:p>
          <a:p>
            <a:pPr indent="-317500" lvl="0" marL="457200" rtl="0" algn="l">
              <a:lnSpc>
                <a:spcPct val="115000"/>
              </a:lnSpc>
              <a:spcBef>
                <a:spcPts val="0"/>
              </a:spcBef>
              <a:spcAft>
                <a:spcPts val="0"/>
              </a:spcAft>
              <a:buClr>
                <a:srgbClr val="374151"/>
              </a:buClr>
              <a:buSzPts val="1400"/>
              <a:buFont typeface="Poppins Light"/>
              <a:buChar char="●"/>
            </a:pPr>
            <a:r>
              <a:rPr lang="en" sz="1400">
                <a:solidFill>
                  <a:srgbClr val="374151"/>
                </a:solidFill>
              </a:rPr>
              <a:t>Fully displayed van for walk-ups and branded giveaways.</a:t>
            </a:r>
            <a:endParaRPr sz="1400">
              <a:solidFill>
                <a:srgbClr val="374151"/>
              </a:solidFill>
            </a:endParaRPr>
          </a:p>
          <a:p>
            <a:pPr indent="0" lvl="0" marL="457200" rtl="0" algn="l">
              <a:lnSpc>
                <a:spcPct val="115000"/>
              </a:lnSpc>
              <a:spcBef>
                <a:spcPts val="1500"/>
              </a:spcBef>
              <a:spcAft>
                <a:spcPts val="0"/>
              </a:spcAft>
              <a:buNone/>
            </a:pPr>
            <a:r>
              <a:t/>
            </a:r>
            <a:endParaRPr sz="1400">
              <a:solidFill>
                <a:srgbClr val="374151"/>
              </a:solidFill>
            </a:endParaRPr>
          </a:p>
          <a:p>
            <a:pPr indent="0" lvl="0" marL="0" rtl="0" algn="l">
              <a:lnSpc>
                <a:spcPct val="100000"/>
              </a:lnSpc>
              <a:spcBef>
                <a:spcPts val="0"/>
              </a:spcBef>
              <a:spcAft>
                <a:spcPts val="0"/>
              </a:spcAft>
              <a:buClr>
                <a:schemeClr val="dk1"/>
              </a:buClr>
              <a:buSzPts val="1100"/>
              <a:buFont typeface="Arial"/>
              <a:buNone/>
            </a:pPr>
            <a:r>
              <a:t/>
            </a:r>
            <a:endParaRPr b="1" sz="1400">
              <a:latin typeface="Poppins"/>
              <a:ea typeface="Poppins"/>
              <a:cs typeface="Poppins"/>
              <a:sym typeface="Poppins"/>
            </a:endParaRPr>
          </a:p>
        </p:txBody>
      </p:sp>
      <p:sp>
        <p:nvSpPr>
          <p:cNvPr id="553" name="Google Shape;553;p66"/>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chemeClr val="lt1"/>
                </a:solidFill>
                <a:latin typeface="Poppins Black"/>
                <a:ea typeface="Poppins Black"/>
                <a:cs typeface="Poppins Black"/>
                <a:sym typeface="Poppins Black"/>
              </a:rPr>
              <a:t>‹#›</a:t>
            </a:fld>
            <a:endParaRPr>
              <a:solidFill>
                <a:schemeClr val="lt1"/>
              </a:solidFill>
              <a:latin typeface="Poppins Black"/>
              <a:ea typeface="Poppins Black"/>
              <a:cs typeface="Poppins Black"/>
              <a:sym typeface="Poppins Black"/>
            </a:endParaRPr>
          </a:p>
        </p:txBody>
      </p:sp>
      <p:pic>
        <p:nvPicPr>
          <p:cNvPr id="554" name="Google Shape;554;p66"/>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pic>
        <p:nvPicPr>
          <p:cNvPr id="555" name="Google Shape;555;p66"/>
          <p:cNvPicPr preferRelativeResize="0"/>
          <p:nvPr/>
        </p:nvPicPr>
        <p:blipFill rotWithShape="1">
          <a:blip r:embed="rId4">
            <a:alphaModFix/>
          </a:blip>
          <a:srcRect b="26304" l="4262" r="3076" t="30474"/>
          <a:stretch/>
        </p:blipFill>
        <p:spPr>
          <a:xfrm>
            <a:off x="6123875" y="0"/>
            <a:ext cx="6040224" cy="3477149"/>
          </a:xfrm>
          <a:prstGeom prst="rect">
            <a:avLst/>
          </a:prstGeom>
          <a:noFill/>
          <a:ln>
            <a:noFill/>
          </a:ln>
        </p:spPr>
      </p:pic>
      <p:pic>
        <p:nvPicPr>
          <p:cNvPr id="556" name="Google Shape;556;p66"/>
          <p:cNvPicPr preferRelativeResize="0"/>
          <p:nvPr/>
        </p:nvPicPr>
        <p:blipFill rotWithShape="1">
          <a:blip r:embed="rId5">
            <a:alphaModFix/>
          </a:blip>
          <a:srcRect b="5586" l="-867" r="0" t="20224"/>
          <a:stretch/>
        </p:blipFill>
        <p:spPr>
          <a:xfrm>
            <a:off x="6069437" y="3467100"/>
            <a:ext cx="6149124" cy="339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7"/>
          <p:cNvSpPr txBox="1"/>
          <p:nvPr>
            <p:ph idx="12" type="sldNum"/>
          </p:nvPr>
        </p:nvSpPr>
        <p:spPr>
          <a:xfrm>
            <a:off x="9255910" y="13765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chemeClr val="lt1"/>
                </a:solidFill>
                <a:latin typeface="Poppins Black"/>
                <a:ea typeface="Poppins Black"/>
                <a:cs typeface="Poppins Black"/>
                <a:sym typeface="Poppins Black"/>
              </a:rPr>
              <a:t>‹#›</a:t>
            </a:fld>
            <a:endParaRPr>
              <a:solidFill>
                <a:schemeClr val="lt1"/>
              </a:solidFill>
              <a:latin typeface="Poppins Black"/>
              <a:ea typeface="Poppins Black"/>
              <a:cs typeface="Poppins Black"/>
              <a:sym typeface="Poppins Black"/>
            </a:endParaRPr>
          </a:p>
        </p:txBody>
      </p:sp>
      <p:pic>
        <p:nvPicPr>
          <p:cNvPr id="562" name="Google Shape;562;p67"/>
          <p:cNvPicPr preferRelativeResize="0"/>
          <p:nvPr/>
        </p:nvPicPr>
        <p:blipFill rotWithShape="1">
          <a:blip r:embed="rId3">
            <a:alphaModFix/>
          </a:blip>
          <a:srcRect b="0" l="0" r="0" t="0"/>
          <a:stretch/>
        </p:blipFill>
        <p:spPr>
          <a:xfrm>
            <a:off x="11606460" y="6355008"/>
            <a:ext cx="365760" cy="365760"/>
          </a:xfrm>
          <a:prstGeom prst="rect">
            <a:avLst/>
          </a:prstGeom>
          <a:noFill/>
          <a:ln>
            <a:noFill/>
          </a:ln>
        </p:spPr>
      </p:pic>
      <p:sp>
        <p:nvSpPr>
          <p:cNvPr id="563" name="Google Shape;563;p67"/>
          <p:cNvSpPr txBox="1"/>
          <p:nvPr>
            <p:ph type="title"/>
          </p:nvPr>
        </p:nvSpPr>
        <p:spPr>
          <a:xfrm>
            <a:off x="419100" y="502784"/>
            <a:ext cx="4876800" cy="1402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Black"/>
              <a:buNone/>
            </a:pPr>
            <a:r>
              <a:rPr lang="en">
                <a:solidFill>
                  <a:srgbClr val="E2C07F"/>
                </a:solidFill>
              </a:rPr>
              <a:t>MODELO CUSTOM SHOP</a:t>
            </a:r>
            <a:endParaRPr>
              <a:solidFill>
                <a:srgbClr val="E2C07F"/>
              </a:solidFill>
            </a:endParaRPr>
          </a:p>
          <a:p>
            <a:pPr indent="0" lvl="0" marL="0" rtl="0" algn="l">
              <a:lnSpc>
                <a:spcPct val="85000"/>
              </a:lnSpc>
              <a:spcBef>
                <a:spcPts val="0"/>
              </a:spcBef>
              <a:spcAft>
                <a:spcPts val="0"/>
              </a:spcAft>
              <a:buClr>
                <a:schemeClr val="dk1"/>
              </a:buClr>
              <a:buSzPts val="2800"/>
              <a:buFont typeface="Arial Black"/>
              <a:buNone/>
            </a:pPr>
            <a:r>
              <a:rPr lang="en"/>
              <a:t>BLOCK PRINT </a:t>
            </a:r>
            <a:endParaRPr/>
          </a:p>
        </p:txBody>
      </p:sp>
      <p:sp>
        <p:nvSpPr>
          <p:cNvPr id="564" name="Google Shape;564;p67"/>
          <p:cNvSpPr txBox="1"/>
          <p:nvPr>
            <p:ph idx="1" type="body"/>
          </p:nvPr>
        </p:nvSpPr>
        <p:spPr>
          <a:xfrm>
            <a:off x="252750" y="1295975"/>
            <a:ext cx="5285700" cy="4907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t>Modelo partnered with </a:t>
            </a:r>
            <a:r>
              <a:rPr lang="en" sz="1400"/>
              <a:t>Rodolfo Baquier to create three national Modelo block prints.  </a:t>
            </a:r>
            <a:endParaRPr sz="1400"/>
          </a:p>
          <a:p>
            <a:pPr indent="0" lvl="0" marL="0" rtl="0" algn="l">
              <a:lnSpc>
                <a:spcPct val="115000"/>
              </a:lnSpc>
              <a:spcBef>
                <a:spcPts val="1600"/>
              </a:spcBef>
              <a:spcAft>
                <a:spcPts val="0"/>
              </a:spcAft>
              <a:buNone/>
            </a:pPr>
            <a:r>
              <a:rPr lang="en" sz="1400"/>
              <a:t>The block print designs focused on the brand story of the “Fighting Spirit”, location/birth heritage story, Mexican culture/history “Sugar Skulls” and product story “Cerveza”. One additional block featured the city name.</a:t>
            </a:r>
            <a:endParaRPr sz="1400"/>
          </a:p>
          <a:p>
            <a:pPr indent="0" lvl="0" marL="0" rtl="0" algn="l">
              <a:lnSpc>
                <a:spcPct val="115000"/>
              </a:lnSpc>
              <a:spcBef>
                <a:spcPts val="1600"/>
              </a:spcBef>
              <a:spcAft>
                <a:spcPts val="0"/>
              </a:spcAft>
              <a:buNone/>
            </a:pPr>
            <a:r>
              <a:rPr lang="en" sz="1400"/>
              <a:t>Block prints were applied to t-shirts and premium totes.</a:t>
            </a:r>
            <a:endParaRPr sz="1400"/>
          </a:p>
          <a:p>
            <a:pPr indent="0" lvl="0" marL="12700" rtl="0" algn="l">
              <a:lnSpc>
                <a:spcPct val="115000"/>
              </a:lnSpc>
              <a:spcBef>
                <a:spcPts val="1600"/>
              </a:spcBef>
              <a:spcAft>
                <a:spcPts val="0"/>
              </a:spcAft>
              <a:buNone/>
            </a:pPr>
            <a:r>
              <a:t/>
            </a:r>
            <a:endParaRPr sz="1450">
              <a:latin typeface="Poppins"/>
              <a:ea typeface="Poppins"/>
              <a:cs typeface="Poppins"/>
              <a:sym typeface="Poppins"/>
            </a:endParaRPr>
          </a:p>
          <a:p>
            <a:pPr indent="0" lvl="0" marL="0" rtl="0" algn="l">
              <a:lnSpc>
                <a:spcPct val="115000"/>
              </a:lnSpc>
              <a:spcBef>
                <a:spcPts val="0"/>
              </a:spcBef>
              <a:spcAft>
                <a:spcPts val="0"/>
              </a:spcAft>
              <a:buNone/>
            </a:pPr>
            <a:r>
              <a:t/>
            </a:r>
            <a:endParaRPr>
              <a:solidFill>
                <a:srgbClr val="0000FF"/>
              </a:solidFill>
            </a:endParaRPr>
          </a:p>
        </p:txBody>
      </p:sp>
      <p:pic>
        <p:nvPicPr>
          <p:cNvPr id="565" name="Google Shape;565;p67"/>
          <p:cNvPicPr preferRelativeResize="0"/>
          <p:nvPr/>
        </p:nvPicPr>
        <p:blipFill>
          <a:blip r:embed="rId4">
            <a:alphaModFix/>
          </a:blip>
          <a:stretch>
            <a:fillRect/>
          </a:stretch>
        </p:blipFill>
        <p:spPr>
          <a:xfrm>
            <a:off x="181306" y="4259065"/>
            <a:ext cx="1432778" cy="1485261"/>
          </a:xfrm>
          <a:prstGeom prst="rect">
            <a:avLst/>
          </a:prstGeom>
          <a:noFill/>
          <a:ln cap="flat" cmpd="sng" w="9525">
            <a:solidFill>
              <a:schemeClr val="dk1"/>
            </a:solidFill>
            <a:prstDash val="solid"/>
            <a:round/>
            <a:headEnd len="sm" w="sm" type="none"/>
            <a:tailEnd len="sm" w="sm" type="none"/>
          </a:ln>
        </p:spPr>
      </p:pic>
      <p:pic>
        <p:nvPicPr>
          <p:cNvPr id="566" name="Google Shape;566;p67"/>
          <p:cNvPicPr preferRelativeResize="0"/>
          <p:nvPr/>
        </p:nvPicPr>
        <p:blipFill>
          <a:blip r:embed="rId5">
            <a:alphaModFix/>
          </a:blip>
          <a:stretch>
            <a:fillRect/>
          </a:stretch>
        </p:blipFill>
        <p:spPr>
          <a:xfrm>
            <a:off x="4050275" y="4241175"/>
            <a:ext cx="1599250" cy="1485250"/>
          </a:xfrm>
          <a:prstGeom prst="rect">
            <a:avLst/>
          </a:prstGeom>
          <a:noFill/>
          <a:ln cap="flat" cmpd="sng" w="9525">
            <a:solidFill>
              <a:schemeClr val="dk1"/>
            </a:solidFill>
            <a:prstDash val="solid"/>
            <a:round/>
            <a:headEnd len="sm" w="sm" type="none"/>
            <a:tailEnd len="sm" w="sm" type="none"/>
          </a:ln>
        </p:spPr>
      </p:pic>
      <p:pic>
        <p:nvPicPr>
          <p:cNvPr id="567" name="Google Shape;567;p67"/>
          <p:cNvPicPr preferRelativeResize="0"/>
          <p:nvPr/>
        </p:nvPicPr>
        <p:blipFill>
          <a:blip r:embed="rId6">
            <a:alphaModFix/>
          </a:blip>
          <a:stretch>
            <a:fillRect/>
          </a:stretch>
        </p:blipFill>
        <p:spPr>
          <a:xfrm>
            <a:off x="2019763" y="4244366"/>
            <a:ext cx="1599271" cy="1514678"/>
          </a:xfrm>
          <a:prstGeom prst="rect">
            <a:avLst/>
          </a:prstGeom>
          <a:noFill/>
          <a:ln cap="flat" cmpd="sng" w="9525">
            <a:solidFill>
              <a:schemeClr val="dk1"/>
            </a:solidFill>
            <a:prstDash val="solid"/>
            <a:round/>
            <a:headEnd len="sm" w="sm" type="none"/>
            <a:tailEnd len="sm" w="sm" type="none"/>
          </a:ln>
        </p:spPr>
      </p:pic>
      <p:pic>
        <p:nvPicPr>
          <p:cNvPr id="568" name="Google Shape;568;p67"/>
          <p:cNvPicPr preferRelativeResize="0"/>
          <p:nvPr/>
        </p:nvPicPr>
        <p:blipFill>
          <a:blip r:embed="rId7">
            <a:alphaModFix/>
          </a:blip>
          <a:stretch>
            <a:fillRect/>
          </a:stretch>
        </p:blipFill>
        <p:spPr>
          <a:xfrm>
            <a:off x="-334950" y="5776237"/>
            <a:ext cx="2465268" cy="334729"/>
          </a:xfrm>
          <a:prstGeom prst="rect">
            <a:avLst/>
          </a:prstGeom>
          <a:noFill/>
          <a:ln>
            <a:noFill/>
          </a:ln>
        </p:spPr>
      </p:pic>
      <p:pic>
        <p:nvPicPr>
          <p:cNvPr id="569" name="Google Shape;569;p67"/>
          <p:cNvPicPr preferRelativeResize="0"/>
          <p:nvPr/>
        </p:nvPicPr>
        <p:blipFill>
          <a:blip r:embed="rId8">
            <a:alphaModFix/>
          </a:blip>
          <a:stretch>
            <a:fillRect/>
          </a:stretch>
        </p:blipFill>
        <p:spPr>
          <a:xfrm>
            <a:off x="1586765" y="5776240"/>
            <a:ext cx="2465268" cy="334729"/>
          </a:xfrm>
          <a:prstGeom prst="rect">
            <a:avLst/>
          </a:prstGeom>
          <a:noFill/>
          <a:ln>
            <a:noFill/>
          </a:ln>
        </p:spPr>
      </p:pic>
      <p:pic>
        <p:nvPicPr>
          <p:cNvPr id="570" name="Google Shape;570;p67"/>
          <p:cNvPicPr preferRelativeResize="0"/>
          <p:nvPr/>
        </p:nvPicPr>
        <p:blipFill>
          <a:blip r:embed="rId9">
            <a:alphaModFix/>
          </a:blip>
          <a:stretch>
            <a:fillRect/>
          </a:stretch>
        </p:blipFill>
        <p:spPr>
          <a:xfrm>
            <a:off x="3617257" y="5780142"/>
            <a:ext cx="2465268" cy="326944"/>
          </a:xfrm>
          <a:prstGeom prst="rect">
            <a:avLst/>
          </a:prstGeom>
          <a:noFill/>
          <a:ln>
            <a:noFill/>
          </a:ln>
        </p:spPr>
      </p:pic>
      <p:pic>
        <p:nvPicPr>
          <p:cNvPr id="571" name="Google Shape;571;p67"/>
          <p:cNvPicPr preferRelativeResize="0"/>
          <p:nvPr/>
        </p:nvPicPr>
        <p:blipFill>
          <a:blip r:embed="rId10">
            <a:alphaModFix/>
          </a:blip>
          <a:stretch>
            <a:fillRect/>
          </a:stretch>
        </p:blipFill>
        <p:spPr>
          <a:xfrm>
            <a:off x="6080785" y="9"/>
            <a:ext cx="2799150" cy="3722379"/>
          </a:xfrm>
          <a:prstGeom prst="rect">
            <a:avLst/>
          </a:prstGeom>
          <a:noFill/>
          <a:ln>
            <a:noFill/>
          </a:ln>
        </p:spPr>
      </p:pic>
      <p:pic>
        <p:nvPicPr>
          <p:cNvPr id="572" name="Google Shape;572;p67"/>
          <p:cNvPicPr preferRelativeResize="0"/>
          <p:nvPr/>
        </p:nvPicPr>
        <p:blipFill rotWithShape="1">
          <a:blip r:embed="rId11">
            <a:alphaModFix/>
          </a:blip>
          <a:srcRect b="0" l="0" r="-1988" t="0"/>
          <a:stretch/>
        </p:blipFill>
        <p:spPr>
          <a:xfrm>
            <a:off x="6080775" y="3145400"/>
            <a:ext cx="2854875" cy="3712601"/>
          </a:xfrm>
          <a:prstGeom prst="rect">
            <a:avLst/>
          </a:prstGeom>
          <a:noFill/>
          <a:ln>
            <a:noFill/>
          </a:ln>
        </p:spPr>
      </p:pic>
      <p:pic>
        <p:nvPicPr>
          <p:cNvPr id="573" name="Google Shape;573;p67"/>
          <p:cNvPicPr preferRelativeResize="0"/>
          <p:nvPr/>
        </p:nvPicPr>
        <p:blipFill rotWithShape="1">
          <a:blip r:embed="rId12">
            <a:alphaModFix/>
          </a:blip>
          <a:srcRect b="0" l="0" r="0" t="12579"/>
          <a:stretch/>
        </p:blipFill>
        <p:spPr>
          <a:xfrm>
            <a:off x="8879925" y="-25287"/>
            <a:ext cx="3312076" cy="3860576"/>
          </a:xfrm>
          <a:prstGeom prst="rect">
            <a:avLst/>
          </a:prstGeom>
          <a:noFill/>
          <a:ln>
            <a:noFill/>
          </a:ln>
        </p:spPr>
      </p:pic>
      <p:pic>
        <p:nvPicPr>
          <p:cNvPr id="574" name="Google Shape;574;p67"/>
          <p:cNvPicPr preferRelativeResize="0"/>
          <p:nvPr/>
        </p:nvPicPr>
        <p:blipFill rotWithShape="1">
          <a:blip r:embed="rId13">
            <a:alphaModFix/>
          </a:blip>
          <a:srcRect b="0" l="23017" r="0" t="0"/>
          <a:stretch/>
        </p:blipFill>
        <p:spPr>
          <a:xfrm>
            <a:off x="8879925" y="3570725"/>
            <a:ext cx="3312075" cy="3277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2020 GOOGLE SLIDES">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2020 GOOGLE SLIDES">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2020 GOOGLE SLIDES">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MENTUM 2020 GOOGLE SLIDES">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01503E242B4242B818938EF38676E9" ma:contentTypeVersion="21" ma:contentTypeDescription="Create a new document." ma:contentTypeScope="" ma:versionID="c41e4e4be335f45bd513e1b0499f9417">
  <xsd:schema xmlns:xsd="http://www.w3.org/2001/XMLSchema" xmlns:xs="http://www.w3.org/2001/XMLSchema" xmlns:p="http://schemas.microsoft.com/office/2006/metadata/properties" xmlns:ns2="801b4607-f500-4f6e-b784-fb54d22359e9" xmlns:ns3="05212364-6e0c-40a5-9fff-da248140089a" targetNamespace="http://schemas.microsoft.com/office/2006/metadata/properties" ma:root="true" ma:fieldsID="af26cca610bf6bb2aae6c1af2de8179b" ns2:_="" ns3:_="">
    <xsd:import namespace="801b4607-f500-4f6e-b784-fb54d22359e9"/>
    <xsd:import namespace="05212364-6e0c-40a5-9fff-da24814008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Notes" minOccurs="0"/>
                <xsd:element ref="ns2:MediaServiceSearchProperties" minOccurs="0"/>
                <xsd:element ref="ns2:AzureFiles" minOccurs="0"/>
                <xsd:element ref="ns2:MediaServiceBillingMetadata"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1b4607-f500-4f6e-b784-fb54d22359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Notes" ma:index="24" nillable="true" ma:displayName="Notes" ma:format="Dropdown" ma:internalName="Notes">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AzureFiles" ma:index="26" nillable="true" ma:displayName="Azure Files" ma:format="Hyperlink" ma:internalName="AzureFiles">
      <xsd:complexType>
        <xsd:complexContent>
          <xsd:extension base="dms:URL">
            <xsd:sequence>
              <xsd:element name="Url" type="dms:ValidUrl" minOccurs="0" nillable="true"/>
              <xsd:element name="Description" type="xsd:string" nillable="true"/>
            </xsd:sequence>
          </xsd:extension>
        </xsd:complexContent>
      </xsd:complexType>
    </xsd:element>
    <xsd:element name="MediaServiceBillingMetadata" ma:index="27" nillable="true" ma:displayName="MediaServiceBillingMetadata" ma:hidden="true" ma:internalName="MediaServiceBillingMetadata" ma:readOnly="true">
      <xsd:simpleType>
        <xsd:restriction base="dms:Note"/>
      </xsd:simpleType>
    </xsd:element>
    <xsd:element name="Tag" ma:index="28" nillable="true" ma:displayName="Tag" ma:description="Tag to flag the recipient user against"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212364-6e0c-40a5-9fff-da24814008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3010033-8c98-4658-a188-4535091bf398}" ma:internalName="TaxCatchAll" ma:showField="CatchAllData" ma:web="05212364-6e0c-40a5-9fff-da24814008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5212364-6e0c-40a5-9fff-da248140089a" xsi:nil="true"/>
    <AzureFiles xmlns="801b4607-f500-4f6e-b784-fb54d22359e9">
      <Url xsi:nil="true"/>
      <Description xsi:nil="true"/>
    </AzureFiles>
    <Notes xmlns="801b4607-f500-4f6e-b784-fb54d22359e9" xsi:nil="true"/>
    <lcf76f155ced4ddcb4097134ff3c332f xmlns="801b4607-f500-4f6e-b784-fb54d22359e9">
      <Terms xmlns="http://schemas.microsoft.com/office/infopath/2007/PartnerControls"/>
    </lcf76f155ced4ddcb4097134ff3c332f>
    <Tag xmlns="801b4607-f500-4f6e-b784-fb54d22359e9" xsi:nil="true"/>
  </documentManagement>
</p:properties>
</file>

<file path=customXml/itemProps1.xml><?xml version="1.0" encoding="utf-8"?>
<ds:datastoreItem xmlns:ds="http://schemas.openxmlformats.org/officeDocument/2006/customXml" ds:itemID="{84FCB261-2A5B-40A9-BC5B-0EE15FFB8B4A}"/>
</file>

<file path=customXml/itemProps2.xml><?xml version="1.0" encoding="utf-8"?>
<ds:datastoreItem xmlns:ds="http://schemas.openxmlformats.org/officeDocument/2006/customXml" ds:itemID="{BBF8553B-B98C-442B-9272-35DD4034836E}"/>
</file>

<file path=customXml/itemProps3.xml><?xml version="1.0" encoding="utf-8"?>
<ds:datastoreItem xmlns:ds="http://schemas.openxmlformats.org/officeDocument/2006/customXml" ds:itemID="{6B69DEDA-F760-43AC-8C57-948CB5378210}"/>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0x0101004C01503E242B4242B818938EF38676E9</vt:lpwstr>
  </property>
</Properties>
</file>